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6" r:id="rId5"/>
    <p:sldId id="277" r:id="rId6"/>
    <p:sldId id="278" r:id="rId7"/>
    <p:sldId id="266" r:id="rId8"/>
    <p:sldId id="261" r:id="rId9"/>
    <p:sldId id="263" r:id="rId10"/>
    <p:sldId id="264" r:id="rId11"/>
    <p:sldId id="262" r:id="rId12"/>
    <p:sldId id="265" r:id="rId13"/>
    <p:sldId id="268" r:id="rId14"/>
    <p:sldId id="269" r:id="rId15"/>
    <p:sldId id="270" r:id="rId16"/>
    <p:sldId id="271" r:id="rId17"/>
    <p:sldId id="272" r:id="rId18"/>
    <p:sldId id="282" r:id="rId19"/>
    <p:sldId id="286" r:id="rId20"/>
    <p:sldId id="287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10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94660"/>
  </p:normalViewPr>
  <p:slideViewPr>
    <p:cSldViewPr>
      <p:cViewPr varScale="1">
        <p:scale>
          <a:sx n="74" d="100"/>
          <a:sy n="74" d="100"/>
        </p:scale>
        <p:origin x="18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AD10-988E-4646-9E3A-C75C1D19A30D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5AD10-988E-4646-9E3A-C75C1D19A30D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2BF41-4890-436E-B856-CBEA4A936EE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europska uni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549831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90298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European</a:t>
            </a:r>
            <a:r>
              <a:rPr lang="hr-HR" b="1" dirty="0"/>
              <a:t> Junior </a:t>
            </a:r>
            <a:r>
              <a:rPr lang="hr-HR" b="1" dirty="0" err="1"/>
              <a:t>Parliament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/>
          <a:lstStyle/>
          <a:p>
            <a:r>
              <a:rPr lang="en-US" sz="3600" b="1" dirty="0" smtClean="0"/>
              <a:t>European Junior Parliament</a:t>
            </a:r>
          </a:p>
          <a:p>
            <a:r>
              <a:rPr lang="en-US" sz="3600" b="1" dirty="0" smtClean="0"/>
              <a:t>the voice of the youth (</a:t>
            </a:r>
            <a:r>
              <a:rPr lang="hr-HR" sz="3600" b="1" dirty="0" err="1" smtClean="0"/>
              <a:t>pupils</a:t>
            </a:r>
            <a:r>
              <a:rPr lang="hr-HR" sz="3600" b="1" dirty="0" smtClean="0"/>
              <a:t>’ </a:t>
            </a:r>
            <a:r>
              <a:rPr lang="en-US" sz="3600" b="1" dirty="0" smtClean="0"/>
              <a:t>voice)</a:t>
            </a:r>
          </a:p>
          <a:p>
            <a:r>
              <a:rPr lang="en-US" sz="3600" b="1" dirty="0" smtClean="0"/>
              <a:t>20 from each country</a:t>
            </a:r>
          </a:p>
          <a:p>
            <a:r>
              <a:rPr lang="en-US" sz="3600" b="1" dirty="0" smtClean="0"/>
              <a:t>discussions, video conferences, blogs</a:t>
            </a:r>
          </a:p>
          <a:p>
            <a:r>
              <a:rPr lang="en-US" sz="3600" b="1" dirty="0" smtClean="0"/>
              <a:t>throughout the project (2016-2019)</a:t>
            </a:r>
          </a:p>
          <a:p>
            <a:r>
              <a:rPr lang="hr-HR" sz="3600" b="1" dirty="0" smtClean="0"/>
              <a:t>activity coordinator</a:t>
            </a:r>
            <a:endParaRPr lang="en-US" sz="3600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373216"/>
            <a:ext cx="35283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EMBRACE </a:t>
            </a:r>
            <a:r>
              <a:rPr lang="hr-HR" b="1" dirty="0" err="1"/>
              <a:t>Art</a:t>
            </a:r>
            <a:r>
              <a:rPr lang="hr-HR" b="1" dirty="0"/>
              <a:t> for </a:t>
            </a:r>
            <a:r>
              <a:rPr lang="hr-HR" b="1" dirty="0" err="1"/>
              <a:t>Humanity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268760"/>
            <a:ext cx="8892480" cy="5328592"/>
          </a:xfrm>
        </p:spPr>
        <p:txBody>
          <a:bodyPr>
            <a:normAutofit/>
          </a:bodyPr>
          <a:lstStyle/>
          <a:p>
            <a:r>
              <a:rPr lang="hr-HR" b="1" dirty="0" smtClean="0"/>
              <a:t>expressing creativity– followed on e-Twinning </a:t>
            </a:r>
          </a:p>
          <a:p>
            <a:r>
              <a:rPr lang="hr-HR" b="1" dirty="0" smtClean="0"/>
              <a:t>text reading, watching films with socially important topics (discrimination, race, gender, migration issues…)</a:t>
            </a:r>
          </a:p>
          <a:p>
            <a:r>
              <a:rPr lang="hr-HR" b="1" dirty="0" err="1" smtClean="0"/>
              <a:t>creative</a:t>
            </a:r>
            <a:r>
              <a:rPr lang="hr-HR" b="1" dirty="0" smtClean="0"/>
              <a:t> </a:t>
            </a:r>
            <a:r>
              <a:rPr lang="hr-HR" b="1" dirty="0" err="1" smtClean="0"/>
              <a:t>pupils</a:t>
            </a:r>
            <a:r>
              <a:rPr lang="hr-HR" b="1" dirty="0" smtClean="0"/>
              <a:t>’ work: texts, videos, art work through different techniques, screenplays… </a:t>
            </a:r>
          </a:p>
          <a:p>
            <a:r>
              <a:rPr lang="hr-HR" b="1" dirty="0" smtClean="0"/>
              <a:t>duration (2017/2018, 2018/2019)</a:t>
            </a:r>
          </a:p>
          <a:p>
            <a:r>
              <a:rPr lang="hr-HR" b="1" dirty="0" smtClean="0"/>
              <a:t>activity coordinator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661248"/>
            <a:ext cx="28803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their</a:t>
            </a:r>
            <a:r>
              <a:rPr lang="hr-HR" b="1" dirty="0"/>
              <a:t> </a:t>
            </a:r>
            <a:r>
              <a:rPr lang="hr-HR" b="1" dirty="0" err="1"/>
              <a:t>shoes</a:t>
            </a:r>
            <a:r>
              <a:rPr lang="hr-HR" b="1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328592"/>
          </a:xfrm>
        </p:spPr>
        <p:txBody>
          <a:bodyPr>
            <a:normAutofit/>
          </a:bodyPr>
          <a:lstStyle/>
          <a:p>
            <a:r>
              <a:rPr lang="hr-HR" b="1" dirty="0" smtClean="0"/>
              <a:t>the goal is to understand stories of immigrants</a:t>
            </a:r>
          </a:p>
          <a:p>
            <a:r>
              <a:rPr lang="hr-HR" b="1" dirty="0" smtClean="0"/>
              <a:t>follow the migration route on the map</a:t>
            </a:r>
          </a:p>
          <a:p>
            <a:r>
              <a:rPr lang="hr-HR" b="1" dirty="0" smtClean="0"/>
              <a:t>write a migration diary, </a:t>
            </a:r>
            <a:r>
              <a:rPr lang="hr-HR" b="1" dirty="0" err="1" smtClean="0"/>
              <a:t>read</a:t>
            </a:r>
            <a:r>
              <a:rPr lang="hr-HR" b="1" dirty="0" smtClean="0"/>
              <a:t> some of them</a:t>
            </a:r>
          </a:p>
          <a:p>
            <a:r>
              <a:rPr lang="hr-HR" b="1" dirty="0" smtClean="0"/>
              <a:t>creation of their countries and reasons of war</a:t>
            </a:r>
          </a:p>
          <a:p>
            <a:r>
              <a:rPr lang="hr-HR" b="1" dirty="0" smtClean="0"/>
              <a:t>surveys on immigrants – survey analysis (each country and together in teams), making charts,  </a:t>
            </a:r>
            <a:endParaRPr lang="hr-HR" b="1" dirty="0"/>
          </a:p>
          <a:p>
            <a:r>
              <a:rPr lang="hr-HR" b="1" dirty="0" smtClean="0"/>
              <a:t>duration: 2016/2017</a:t>
            </a:r>
          </a:p>
          <a:p>
            <a:r>
              <a:rPr lang="hr-HR" b="1" dirty="0" smtClean="0"/>
              <a:t>activity coordinator</a:t>
            </a:r>
            <a:endParaRPr lang="en-US" b="1" dirty="0" smtClean="0"/>
          </a:p>
          <a:p>
            <a:endParaRPr lang="hr-HR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373216"/>
            <a:ext cx="4032448" cy="8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The</a:t>
            </a:r>
            <a:r>
              <a:rPr lang="hr-HR" b="1" dirty="0"/>
              <a:t> Human </a:t>
            </a:r>
            <a:r>
              <a:rPr lang="hr-HR" b="1" dirty="0" err="1"/>
              <a:t>Rights</a:t>
            </a:r>
            <a:r>
              <a:rPr lang="hr-HR" b="1" dirty="0"/>
              <a:t> </a:t>
            </a:r>
            <a:r>
              <a:rPr lang="hr-HR" b="1" dirty="0" err="1"/>
              <a:t>Tree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184576"/>
          </a:xfrm>
        </p:spPr>
        <p:txBody>
          <a:bodyPr/>
          <a:lstStyle/>
          <a:p>
            <a:r>
              <a:rPr lang="hr-HR" b="1" dirty="0" smtClean="0"/>
              <a:t>making a human rights tree</a:t>
            </a:r>
          </a:p>
          <a:p>
            <a:r>
              <a:rPr lang="hr-HR" b="1" dirty="0" smtClean="0"/>
              <a:t>origin – what is the most important to </a:t>
            </a:r>
            <a:r>
              <a:rPr lang="hr-HR" b="1" dirty="0" err="1" smtClean="0"/>
              <a:t>protect</a:t>
            </a:r>
            <a:r>
              <a:rPr lang="hr-HR" b="1" dirty="0" smtClean="0"/>
              <a:t> human rights</a:t>
            </a:r>
          </a:p>
          <a:p>
            <a:r>
              <a:rPr lang="hr-HR" b="1" dirty="0" smtClean="0"/>
              <a:t>explain their trees</a:t>
            </a:r>
          </a:p>
          <a:p>
            <a:r>
              <a:rPr lang="hr-HR" b="1" dirty="0" smtClean="0"/>
              <a:t> discussion</a:t>
            </a:r>
            <a:endParaRPr lang="hr-HR" b="1" dirty="0"/>
          </a:p>
          <a:p>
            <a:r>
              <a:rPr lang="hr-HR" b="1" dirty="0" smtClean="0"/>
              <a:t>throughout 2016/2017</a:t>
            </a:r>
          </a:p>
          <a:p>
            <a:r>
              <a:rPr lang="hr-HR" b="1" dirty="0" smtClean="0"/>
              <a:t>activity coordinator</a:t>
            </a:r>
            <a:endParaRPr lang="en-US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373216"/>
            <a:ext cx="435188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Active</a:t>
            </a:r>
            <a:r>
              <a:rPr lang="hr-HR" b="1" dirty="0"/>
              <a:t> </a:t>
            </a:r>
            <a:r>
              <a:rPr lang="hr-HR" b="1" dirty="0" err="1"/>
              <a:t>Citizen</a:t>
            </a:r>
            <a:r>
              <a:rPr lang="hr-HR" b="1" dirty="0"/>
              <a:t> </a:t>
            </a:r>
            <a:r>
              <a:rPr lang="hr-HR" b="1" dirty="0" err="1"/>
              <a:t>newspaper</a:t>
            </a:r>
            <a:r>
              <a:rPr lang="hr-HR" b="1" dirty="0"/>
              <a:t> </a:t>
            </a:r>
            <a:r>
              <a:rPr lang="hr-HR" b="1" dirty="0" err="1"/>
              <a:t>articles</a:t>
            </a:r>
            <a:r>
              <a:rPr lang="hr-HR" b="1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925144"/>
          </a:xfrm>
        </p:spPr>
        <p:txBody>
          <a:bodyPr>
            <a:normAutofit fontScale="92500"/>
          </a:bodyPr>
          <a:lstStyle/>
          <a:p>
            <a:r>
              <a:rPr lang="hr-HR" sz="3600" b="1" dirty="0" smtClean="0"/>
              <a:t>follow press and articles on human rights</a:t>
            </a:r>
          </a:p>
          <a:p>
            <a:r>
              <a:rPr lang="hr-HR" sz="3600" b="1" dirty="0" smtClean="0"/>
              <a:t>posters 4 categories (Croatian and English) </a:t>
            </a:r>
            <a:r>
              <a:rPr lang="hr-HR" sz="3600" b="1" dirty="0"/>
              <a:t>– </a:t>
            </a:r>
            <a:r>
              <a:rPr lang="hr-HR" sz="3600" b="1" dirty="0" smtClean="0"/>
              <a:t>respecting rights, disrespecting rights (violate), rights are protected, conflicts about rights</a:t>
            </a:r>
          </a:p>
          <a:p>
            <a:r>
              <a:rPr lang="hr-HR" sz="3600" b="1" dirty="0" smtClean="0"/>
              <a:t>discussion in European Junior Parliament</a:t>
            </a:r>
          </a:p>
          <a:p>
            <a:r>
              <a:rPr lang="hr-HR" sz="3600" b="1" dirty="0" smtClean="0"/>
              <a:t>fair play policy in sports</a:t>
            </a:r>
          </a:p>
          <a:p>
            <a:r>
              <a:rPr lang="hr-HR" sz="3600" b="1" dirty="0" smtClean="0"/>
              <a:t>throughout 2018</a:t>
            </a:r>
          </a:p>
          <a:p>
            <a:r>
              <a:rPr lang="hr-HR" sz="3600" b="1" dirty="0" smtClean="0"/>
              <a:t>activity coordinator</a:t>
            </a:r>
            <a:endParaRPr lang="en-US" sz="3600" b="1" dirty="0" smtClean="0"/>
          </a:p>
          <a:p>
            <a:endParaRPr lang="hr-H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589240"/>
            <a:ext cx="383287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Patriotism</a:t>
            </a:r>
            <a:r>
              <a:rPr lang="hr-HR" b="1" dirty="0"/>
              <a:t> vs </a:t>
            </a:r>
            <a:r>
              <a:rPr lang="hr-HR" b="1" dirty="0" err="1"/>
              <a:t>Nationalism</a:t>
            </a:r>
            <a:r>
              <a:rPr lang="hr-HR" b="1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5257800"/>
          </a:xfrm>
        </p:spPr>
        <p:txBody>
          <a:bodyPr>
            <a:normAutofit/>
          </a:bodyPr>
          <a:lstStyle/>
          <a:p>
            <a:r>
              <a:rPr lang="hr-HR" b="1" dirty="0" smtClean="0"/>
              <a:t>survey among pupils</a:t>
            </a:r>
          </a:p>
          <a:p>
            <a:r>
              <a:rPr lang="hr-HR" b="1" dirty="0" smtClean="0"/>
              <a:t>discussion on existing tensions in certain countries</a:t>
            </a:r>
          </a:p>
          <a:p>
            <a:r>
              <a:rPr lang="hr-HR" b="1" dirty="0" smtClean="0"/>
              <a:t>map (list) of tensions on borders – suggestions for improvement</a:t>
            </a:r>
          </a:p>
          <a:p>
            <a:r>
              <a:rPr lang="hr-HR" b="1" dirty="0" smtClean="0"/>
              <a:t>discussion in European Junior Parliament</a:t>
            </a:r>
          </a:p>
          <a:p>
            <a:r>
              <a:rPr lang="hr-HR" b="1" dirty="0" smtClean="0"/>
              <a:t>joint song and recording of the song</a:t>
            </a:r>
          </a:p>
          <a:p>
            <a:r>
              <a:rPr lang="hr-HR" b="1" dirty="0" smtClean="0"/>
              <a:t>throughout 2018/2019</a:t>
            </a:r>
          </a:p>
          <a:p>
            <a:r>
              <a:rPr lang="hr-HR" b="1" dirty="0" smtClean="0"/>
              <a:t>activity coordinator</a:t>
            </a:r>
            <a:endParaRPr lang="en-US" b="1" dirty="0" smtClean="0"/>
          </a:p>
          <a:p>
            <a:endParaRPr lang="hr-H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445224"/>
            <a:ext cx="37032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/>
          <a:lstStyle/>
          <a:p>
            <a:r>
              <a:rPr lang="hr-HR" b="1" dirty="0"/>
              <a:t>A </a:t>
            </a:r>
            <a:r>
              <a:rPr lang="hr-HR" b="1" dirty="0" err="1"/>
              <a:t>short</a:t>
            </a:r>
            <a:r>
              <a:rPr lang="hr-HR" b="1" dirty="0"/>
              <a:t>-</a:t>
            </a:r>
            <a:r>
              <a:rPr lang="hr-HR" b="1" dirty="0" err="1"/>
              <a:t>story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</a:t>
            </a:r>
            <a:r>
              <a:rPr lang="hr-HR" b="1" dirty="0" err="1"/>
              <a:t>a</a:t>
            </a:r>
            <a:r>
              <a:rPr lang="hr-HR" b="1" dirty="0"/>
              <a:t> </a:t>
            </a:r>
            <a:r>
              <a:rPr lang="hr-HR" b="1" dirty="0" err="1"/>
              <a:t>long</a:t>
            </a:r>
            <a:r>
              <a:rPr lang="hr-HR" b="1" dirty="0"/>
              <a:t> </a:t>
            </a:r>
            <a:r>
              <a:rPr lang="hr-HR" b="1" dirty="0" err="1"/>
              <a:t>journey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research on historical development of democracy</a:t>
            </a:r>
          </a:p>
          <a:p>
            <a:r>
              <a:rPr lang="hr-HR" sz="3600" b="1" dirty="0" smtClean="0"/>
              <a:t>prepare a </a:t>
            </a:r>
            <a:r>
              <a:rPr lang="hr-HR" sz="3600" b="1" dirty="0" err="1" smtClean="0"/>
              <a:t>quiz</a:t>
            </a:r>
            <a:endParaRPr lang="hr-HR" sz="3600" b="1" dirty="0" smtClean="0"/>
          </a:p>
          <a:p>
            <a:r>
              <a:rPr lang="hr-HR" sz="3600" b="1" dirty="0" smtClean="0"/>
              <a:t>timeline of democracy (MyHistro web site)</a:t>
            </a:r>
            <a:endParaRPr lang="hr-HR" sz="3600" b="1" dirty="0"/>
          </a:p>
          <a:p>
            <a:r>
              <a:rPr lang="hr-HR" sz="3600" b="1" dirty="0" smtClean="0"/>
              <a:t>throughout 2018/2019</a:t>
            </a:r>
          </a:p>
          <a:p>
            <a:r>
              <a:rPr lang="hr-HR" sz="3600" b="1" dirty="0" smtClean="0"/>
              <a:t>activity coordinator</a:t>
            </a:r>
            <a:endParaRPr lang="en-US" sz="36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229200"/>
            <a:ext cx="3456384" cy="87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hr-HR" b="1" dirty="0" err="1"/>
              <a:t>Being</a:t>
            </a:r>
            <a:r>
              <a:rPr lang="hr-HR" b="1" dirty="0"/>
              <a:t> human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5400600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 smtClean="0"/>
              <a:t>importance of appreciating people through selfless deeds</a:t>
            </a:r>
          </a:p>
          <a:p>
            <a:r>
              <a:rPr lang="hr-HR" b="1" dirty="0" smtClean="0"/>
              <a:t>study examples of other people’s kindness</a:t>
            </a:r>
          </a:p>
          <a:p>
            <a:r>
              <a:rPr lang="hr-HR" b="1" dirty="0" smtClean="0"/>
              <a:t>being creative when thinking of activities that can help starting something in order to help charity organisations</a:t>
            </a:r>
          </a:p>
          <a:p>
            <a:r>
              <a:rPr lang="hr-HR" b="1" dirty="0" smtClean="0"/>
              <a:t>diary of good deeds</a:t>
            </a:r>
          </a:p>
          <a:p>
            <a:r>
              <a:rPr lang="hr-HR" b="1" dirty="0" smtClean="0"/>
              <a:t>find examples in local/national newspapers</a:t>
            </a:r>
          </a:p>
          <a:p>
            <a:r>
              <a:rPr lang="hr-HR" b="1" dirty="0" smtClean="0"/>
              <a:t>each school will put one or two small items in the package for donation to a local charity organisation</a:t>
            </a:r>
          </a:p>
          <a:p>
            <a:r>
              <a:rPr lang="hr-HR" b="1" dirty="0" smtClean="0"/>
              <a:t>conversation with the members of the charity organisation to explain the effect of the donation</a:t>
            </a:r>
            <a:endParaRPr lang="hr-HR" b="1" dirty="0"/>
          </a:p>
          <a:p>
            <a:r>
              <a:rPr lang="hr-HR" b="1" dirty="0"/>
              <a:t> </a:t>
            </a:r>
            <a:r>
              <a:rPr lang="hr-HR" b="1" dirty="0" smtClean="0"/>
              <a:t>throughout 2017/2018  (from the first meeting)</a:t>
            </a:r>
          </a:p>
          <a:p>
            <a:r>
              <a:rPr lang="hr-HR" b="1" dirty="0" smtClean="0"/>
              <a:t>activity coordinator</a:t>
            </a:r>
            <a:endParaRPr lang="en-US" b="1" dirty="0" smtClean="0"/>
          </a:p>
          <a:p>
            <a:endParaRPr lang="hr-HR" b="1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805264"/>
            <a:ext cx="2736304" cy="62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EMBRACE - ZAGRLJAJ</a:t>
            </a:r>
            <a:endParaRPr lang="hr-HR" b="1" dirty="0"/>
          </a:p>
        </p:txBody>
      </p:sp>
      <p:pic>
        <p:nvPicPr>
          <p:cNvPr id="4" name="Rezervirano mjesto sadržaja 3" descr="44 embrace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412776"/>
            <a:ext cx="4032448" cy="4691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42 embrac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348880"/>
            <a:ext cx="4248472" cy="2570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Journeys- mobility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lnSpcReduction="10000"/>
          </a:bodyPr>
          <a:lstStyle/>
          <a:p>
            <a:r>
              <a:rPr lang="hr-HR" b="1" dirty="0" smtClean="0"/>
              <a:t>plane tickets, bus tickets and other will </a:t>
            </a:r>
            <a:r>
              <a:rPr lang="hr-HR" b="1" dirty="0" err="1" smtClean="0"/>
              <a:t>be</a:t>
            </a:r>
            <a:r>
              <a:rPr lang="hr-HR" b="1" dirty="0" smtClean="0"/>
              <a:t> </a:t>
            </a:r>
            <a:r>
              <a:rPr lang="hr-HR" b="1" dirty="0" err="1" smtClean="0"/>
              <a:t>provided</a:t>
            </a:r>
            <a:r>
              <a:rPr lang="hr-HR" b="1" dirty="0" smtClean="0"/>
              <a:t> </a:t>
            </a:r>
            <a:r>
              <a:rPr lang="hr-HR" b="1" dirty="0" err="1" smtClean="0"/>
              <a:t>out</a:t>
            </a:r>
            <a:r>
              <a:rPr lang="hr-HR" b="1" dirty="0" smtClean="0"/>
              <a:t> of the project budget</a:t>
            </a:r>
          </a:p>
          <a:p>
            <a:r>
              <a:rPr lang="hr-HR" b="1" dirty="0" err="1" smtClean="0"/>
              <a:t>pupils</a:t>
            </a:r>
            <a:r>
              <a:rPr lang="hr-HR" b="1" dirty="0" smtClean="0"/>
              <a:t> must have a </a:t>
            </a:r>
            <a:r>
              <a:rPr lang="hr-HR" b="1" dirty="0" err="1" smtClean="0"/>
              <a:t>passpor</a:t>
            </a:r>
            <a:r>
              <a:rPr lang="hr-HR" b="1" dirty="0" smtClean="0"/>
              <a:t>/ </a:t>
            </a:r>
            <a:r>
              <a:rPr lang="hr-HR" b="1" dirty="0" err="1" smtClean="0"/>
              <a:t>identity</a:t>
            </a:r>
            <a:r>
              <a:rPr lang="hr-HR" b="1" dirty="0" smtClean="0"/>
              <a:t> document</a:t>
            </a:r>
          </a:p>
          <a:p>
            <a:r>
              <a:rPr lang="hr-HR" b="1" dirty="0" smtClean="0"/>
              <a:t>parents permission</a:t>
            </a:r>
          </a:p>
          <a:p>
            <a:r>
              <a:rPr lang="hr-HR" b="1" dirty="0" smtClean="0"/>
              <a:t>travel insurance – out of the project budget</a:t>
            </a:r>
          </a:p>
          <a:p>
            <a:r>
              <a:rPr lang="hr-HR" b="1" dirty="0" smtClean="0"/>
              <a:t>European Health Insurance Card – parents</a:t>
            </a:r>
          </a:p>
          <a:p>
            <a:r>
              <a:rPr lang="hr-HR" b="1" dirty="0" smtClean="0"/>
              <a:t>Journey lasts - 3+2 days / 5+2 days</a:t>
            </a:r>
          </a:p>
          <a:p>
            <a:r>
              <a:rPr lang="hr-HR" b="1" dirty="0" smtClean="0"/>
              <a:t>pupils are staying with hosting pupils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05578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stock-vector-european-union-country-flags-member-states-eu-315868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336704" cy="622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655887" cy="72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Pupils’ personality!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824536"/>
          </a:xfrm>
        </p:spPr>
        <p:txBody>
          <a:bodyPr>
            <a:normAutofit fontScale="92500"/>
          </a:bodyPr>
          <a:lstStyle/>
          <a:p>
            <a:r>
              <a:rPr lang="hr-HR" b="1" dirty="0" smtClean="0"/>
              <a:t>likes to travel, gain new knowledge and experience</a:t>
            </a:r>
          </a:p>
          <a:p>
            <a:r>
              <a:rPr lang="hr-HR" b="1" dirty="0" smtClean="0"/>
              <a:t>open-minded, communicative</a:t>
            </a:r>
          </a:p>
          <a:p>
            <a:r>
              <a:rPr lang="hr-HR" b="1" dirty="0" smtClean="0"/>
              <a:t>good command of the English language</a:t>
            </a:r>
          </a:p>
          <a:p>
            <a:r>
              <a:rPr lang="hr-HR" b="1" dirty="0" smtClean="0"/>
              <a:t>flexible, tolerant</a:t>
            </a:r>
          </a:p>
          <a:p>
            <a:r>
              <a:rPr lang="hr-HR" b="1" dirty="0" smtClean="0"/>
              <a:t>can host foreign pupils in their home</a:t>
            </a:r>
          </a:p>
          <a:p>
            <a:r>
              <a:rPr lang="hr-HR" b="1" dirty="0" smtClean="0"/>
              <a:t>active in fulfiling the activities set by the project</a:t>
            </a:r>
          </a:p>
          <a:p>
            <a:r>
              <a:rPr lang="hr-HR" b="1" dirty="0" smtClean="0"/>
              <a:t>listens to and accepts the leader of the journeys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124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0" descr="erasmus+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352928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 descr="agencija za mobiln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861048"/>
            <a:ext cx="2520280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 descr="british conc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933056"/>
            <a:ext cx="3024336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861048"/>
            <a:ext cx="2160240" cy="2371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19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lita\Desktop\embrace film\2 embrac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12968" cy="6158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820472" cy="623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792088"/>
          </a:xfrm>
        </p:spPr>
        <p:txBody>
          <a:bodyPr/>
          <a:lstStyle/>
          <a:p>
            <a:r>
              <a:rPr lang="hr-HR" b="1" dirty="0" smtClean="0"/>
              <a:t>Mobility (journeys, travel)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836712"/>
            <a:ext cx="8568952" cy="5877272"/>
          </a:xfrm>
        </p:spPr>
        <p:txBody>
          <a:bodyPr>
            <a:normAutofit fontScale="47500" lnSpcReduction="20000"/>
          </a:bodyPr>
          <a:lstStyle/>
          <a:p>
            <a:r>
              <a:rPr lang="hr-HR" sz="5900" b="1" dirty="0" smtClean="0"/>
              <a:t>United Kingdom (November 2016) </a:t>
            </a:r>
            <a:r>
              <a:rPr lang="hr-HR" sz="5900" dirty="0" smtClean="0"/>
              <a:t>(1679.82 km)</a:t>
            </a:r>
            <a:endParaRPr lang="hr-HR" sz="5900" b="1" dirty="0" smtClean="0"/>
          </a:p>
          <a:p>
            <a:endParaRPr lang="hr-HR" sz="5900" b="1" dirty="0" smtClean="0"/>
          </a:p>
          <a:p>
            <a:r>
              <a:rPr lang="hr-HR" sz="5900" b="1" dirty="0" smtClean="0"/>
              <a:t>Poland (March, 2017) </a:t>
            </a:r>
            <a:r>
              <a:rPr lang="hr-HR" sz="5900" dirty="0" smtClean="0"/>
              <a:t>(925.23 km)</a:t>
            </a:r>
            <a:endParaRPr lang="hr-HR" sz="5900" b="1" dirty="0"/>
          </a:p>
          <a:p>
            <a:endParaRPr lang="hr-HR" sz="5900" b="1" dirty="0" smtClean="0"/>
          </a:p>
          <a:p>
            <a:r>
              <a:rPr lang="hr-HR" sz="5900" b="1" dirty="0" smtClean="0"/>
              <a:t>Italy (October, 2017) </a:t>
            </a:r>
            <a:r>
              <a:rPr lang="hr-HR" sz="5900" dirty="0" smtClean="0"/>
              <a:t>(858.24 km)</a:t>
            </a:r>
            <a:endParaRPr lang="hr-HR" sz="5900" b="1" dirty="0"/>
          </a:p>
          <a:p>
            <a:endParaRPr lang="hr-HR" sz="5900" b="1" dirty="0" smtClean="0"/>
          </a:p>
          <a:p>
            <a:r>
              <a:rPr lang="hr-HR" sz="5900" b="1" dirty="0" smtClean="0"/>
              <a:t>Spain (January, 2018) </a:t>
            </a:r>
            <a:r>
              <a:rPr lang="hr-HR" sz="5900" dirty="0" smtClean="0"/>
              <a:t>(1839.84 km)</a:t>
            </a:r>
            <a:endParaRPr lang="hr-HR" sz="5900" b="1" dirty="0"/>
          </a:p>
          <a:p>
            <a:endParaRPr lang="hr-HR" sz="5900" b="1" dirty="0" smtClean="0"/>
          </a:p>
          <a:p>
            <a:r>
              <a:rPr lang="hr-HR" sz="5900" b="1" dirty="0" smtClean="0"/>
              <a:t>Croatia (April, 2018)</a:t>
            </a:r>
            <a:endParaRPr lang="hr-HR" sz="5900" b="1" dirty="0"/>
          </a:p>
          <a:p>
            <a:endParaRPr lang="hr-HR" sz="5900" b="1" dirty="0" smtClean="0"/>
          </a:p>
          <a:p>
            <a:r>
              <a:rPr lang="hr-HR" sz="5900" b="1" dirty="0" smtClean="0"/>
              <a:t>Finland (October, 2018) </a:t>
            </a:r>
            <a:r>
              <a:rPr lang="hr-HR" sz="5900" dirty="0" smtClean="0"/>
              <a:t>(2219.80 km)</a:t>
            </a:r>
            <a:endParaRPr lang="hr-HR" sz="5900" b="1" dirty="0"/>
          </a:p>
          <a:p>
            <a:endParaRPr lang="hr-HR" sz="5900" b="1" dirty="0" smtClean="0"/>
          </a:p>
          <a:p>
            <a:r>
              <a:rPr lang="hr-HR" sz="5900" b="1" dirty="0" smtClean="0"/>
              <a:t>Portugal (March, 2019)</a:t>
            </a:r>
            <a:r>
              <a:rPr lang="hr-HR" sz="5900" dirty="0" smtClean="0"/>
              <a:t> (2105.72 km)</a:t>
            </a:r>
            <a:endParaRPr lang="hr-HR" sz="5900" b="1" dirty="0"/>
          </a:p>
          <a:p>
            <a:endParaRPr lang="hr-HR" dirty="0"/>
          </a:p>
        </p:txBody>
      </p:sp>
      <p:pic>
        <p:nvPicPr>
          <p:cNvPr id="4" name="Slika 3" descr="fins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013176"/>
            <a:ext cx="899592" cy="549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 descr="finska g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013176"/>
            <a:ext cx="438944" cy="548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 descr="hrvats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149080"/>
            <a:ext cx="971600" cy="4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 descr="hrvtaska gr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149080"/>
            <a:ext cx="362920" cy="480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 descr="poljs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1700808"/>
            <a:ext cx="950506" cy="594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 descr="poljska gr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1700808"/>
            <a:ext cx="550964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Slika 9" descr="italij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2564904"/>
            <a:ext cx="864518" cy="576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Slika 10" descr="italija gr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24328" y="2492896"/>
            <a:ext cx="574428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Slika 12" descr="španjolsk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20272" y="3429000"/>
            <a:ext cx="864096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 descr="španjolska gr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00392" y="3429000"/>
            <a:ext cx="576064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Slika 14" descr="portuga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48264" y="5805264"/>
            <a:ext cx="972108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Slika 15" descr="portugal grb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56376" y="5805264"/>
            <a:ext cx="790895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Slika 16" descr="ujedinjeno kraljevsktv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36296" y="980728"/>
            <a:ext cx="864096" cy="432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Slika 17" descr="ujedinjeno kraljevstvo grb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244408" y="836712"/>
            <a:ext cx="595415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1520" y="188640"/>
            <a:ext cx="459121" cy="50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Activities</a:t>
            </a:r>
            <a:endParaRPr lang="hr-HR" b="1" dirty="0"/>
          </a:p>
        </p:txBody>
      </p:sp>
      <p:pic>
        <p:nvPicPr>
          <p:cNvPr id="4" name="Rezervirano mjesto sadržaja 3" descr="17 patriotiz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5" y="260648"/>
            <a:ext cx="2730765" cy="1868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15 ljudska pra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60648"/>
            <a:ext cx="1800200" cy="210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8 migracij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276872"/>
            <a:ext cx="3312368" cy="1997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37 travel europ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2492896"/>
            <a:ext cx="2952328" cy="183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35 being human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509120"/>
            <a:ext cx="3528392" cy="206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Slika 11" descr="11 inclus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4437111"/>
            <a:ext cx="3096344" cy="206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EMBRACE </a:t>
            </a:r>
            <a:r>
              <a:rPr lang="hr-HR" b="1" dirty="0" smtClean="0"/>
              <a:t>web site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web site</a:t>
            </a:r>
          </a:p>
          <a:p>
            <a:r>
              <a:rPr lang="hr-HR" b="1" dirty="0" smtClean="0"/>
              <a:t>every partner will be responsible for its development and evaluation throughout the whole project</a:t>
            </a:r>
          </a:p>
          <a:p>
            <a:r>
              <a:rPr lang="hr-HR" b="1" dirty="0" smtClean="0"/>
              <a:t>activity coordinator</a:t>
            </a:r>
          </a:p>
          <a:p>
            <a:endParaRPr lang="hr-H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339466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EMBRACE logo </a:t>
            </a:r>
            <a:r>
              <a:rPr lang="hr-HR" b="1" dirty="0" err="1"/>
              <a:t>competition</a:t>
            </a:r>
            <a:r>
              <a:rPr lang="hr-HR" b="1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b="1" dirty="0" smtClean="0"/>
              <a:t>competition for project logo (artistic expression) </a:t>
            </a:r>
          </a:p>
          <a:p>
            <a:r>
              <a:rPr lang="hr-HR" sz="3600" b="1" dirty="0" smtClean="0"/>
              <a:t>the best three from each partner country</a:t>
            </a:r>
          </a:p>
          <a:p>
            <a:r>
              <a:rPr lang="hr-HR" sz="3600" b="1" dirty="0" smtClean="0"/>
              <a:t>online voting for the best</a:t>
            </a:r>
          </a:p>
          <a:p>
            <a:r>
              <a:rPr lang="hr-HR" sz="3600" b="1" dirty="0" smtClean="0"/>
              <a:t>during the first three months of the project</a:t>
            </a:r>
          </a:p>
          <a:p>
            <a:endParaRPr lang="hr-HR" dirty="0"/>
          </a:p>
        </p:txBody>
      </p:sp>
      <p:pic>
        <p:nvPicPr>
          <p:cNvPr id="4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2471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599</Words>
  <Application>Microsoft Office PowerPoint</Application>
  <PresentationFormat>On-screen Show (4:3)</PresentationFormat>
  <Paragraphs>101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Mobility (journeys, travel)</vt:lpstr>
      <vt:lpstr>Activities</vt:lpstr>
      <vt:lpstr>EMBRACE web site</vt:lpstr>
      <vt:lpstr>EMBRACE logo competition </vt:lpstr>
      <vt:lpstr>European Junior Parliament</vt:lpstr>
      <vt:lpstr>EMBRACE Art for Humanity</vt:lpstr>
      <vt:lpstr>In their shoes </vt:lpstr>
      <vt:lpstr>The Human Rights Tree</vt:lpstr>
      <vt:lpstr>Active Citizen newspaper articles </vt:lpstr>
      <vt:lpstr>Patriotism vs Nationalism </vt:lpstr>
      <vt:lpstr>A short-story about a long journey</vt:lpstr>
      <vt:lpstr>Being human </vt:lpstr>
      <vt:lpstr>EMBRACE - ZAGRLJAJ</vt:lpstr>
      <vt:lpstr>Journeys- mobility</vt:lpstr>
      <vt:lpstr>Pupils’ personality!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Melita</dc:creator>
  <cp:lastModifiedBy>Korisnik</cp:lastModifiedBy>
  <cp:revision>79</cp:revision>
  <dcterms:created xsi:type="dcterms:W3CDTF">2016-09-10T07:24:11Z</dcterms:created>
  <dcterms:modified xsi:type="dcterms:W3CDTF">2016-10-11T07:06:25Z</dcterms:modified>
</cp:coreProperties>
</file>