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78" r:id="rId35"/>
    <p:sldId id="279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6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7DC-61F9-4AF2-B07F-64657F161BE4}" type="datetimeFigureOut">
              <a:rPr lang="hr-HR" smtClean="0"/>
              <a:t>3.9.2020.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45C3ABC-F7A1-425C-877F-9B60622E4C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5173403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7DC-61F9-4AF2-B07F-64657F161BE4}" type="datetimeFigureOut">
              <a:rPr lang="hr-HR" smtClean="0"/>
              <a:t>3.9.2020.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3ABC-F7A1-425C-877F-9B60622E4C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2937550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7DC-61F9-4AF2-B07F-64657F161BE4}" type="datetimeFigureOut">
              <a:rPr lang="hr-HR" smtClean="0"/>
              <a:t>3.9.2020.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3ABC-F7A1-425C-877F-9B60622E4C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892498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7DC-61F9-4AF2-B07F-64657F161BE4}" type="datetimeFigureOut">
              <a:rPr lang="hr-HR" smtClean="0"/>
              <a:t>3.9.2020.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3ABC-F7A1-425C-877F-9B60622E4C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1921112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85BD7DC-61F9-4AF2-B07F-64657F161BE4}" type="datetimeFigureOut">
              <a:rPr lang="hr-HR" smtClean="0"/>
              <a:t>3.9.2020.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45C3ABC-F7A1-425C-877F-9B60622E4C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9302493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7DC-61F9-4AF2-B07F-64657F161BE4}" type="datetimeFigureOut">
              <a:rPr lang="hr-HR" smtClean="0"/>
              <a:t>3.9.2020.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3ABC-F7A1-425C-877F-9B60622E4C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001853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7DC-61F9-4AF2-B07F-64657F161BE4}" type="datetimeFigureOut">
              <a:rPr lang="hr-HR" smtClean="0"/>
              <a:t>3.9.2020.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3ABC-F7A1-425C-877F-9B60622E4C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0054657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7DC-61F9-4AF2-B07F-64657F161BE4}" type="datetimeFigureOut">
              <a:rPr lang="hr-HR" smtClean="0"/>
              <a:t>3.9.2020.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3ABC-F7A1-425C-877F-9B60622E4C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3235030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7DC-61F9-4AF2-B07F-64657F161BE4}" type="datetimeFigureOut">
              <a:rPr lang="hr-HR" smtClean="0"/>
              <a:t>3.9.2020.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3ABC-F7A1-425C-877F-9B60622E4C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93564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7DC-61F9-4AF2-B07F-64657F161BE4}" type="datetimeFigureOut">
              <a:rPr lang="hr-HR" smtClean="0"/>
              <a:t>3.9.2020.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3ABC-F7A1-425C-877F-9B60622E4C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797463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D7DC-61F9-4AF2-B07F-64657F161BE4}" type="datetimeFigureOut">
              <a:rPr lang="hr-HR" smtClean="0"/>
              <a:t>3.9.2020.</a:t>
            </a:fld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3ABC-F7A1-425C-877F-9B60622E4C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476129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microsoft.com/office/2007/relationships/hdphoto" Target="../media/hdphoto1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85BD7DC-61F9-4AF2-B07F-64657F161BE4}" type="datetimeFigureOut">
              <a:rPr lang="hr-HR" smtClean="0"/>
              <a:t>3.9.2020.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45C3ABC-F7A1-425C-877F-9B60622E4C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783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 /><Relationship Id="rId2" Type="http://schemas.openxmlformats.org/officeDocument/2006/relationships/image" Target="../media/image7.tmp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 /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 /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 /><Relationship Id="rId1" Type="http://schemas.openxmlformats.org/officeDocument/2006/relationships/slideLayout" Target="../slideLayouts/slideLayout7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 /><Relationship Id="rId1" Type="http://schemas.openxmlformats.org/officeDocument/2006/relationships/slideLayout" Target="../slideLayouts/slideLayout7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7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 /><Relationship Id="rId1" Type="http://schemas.openxmlformats.org/officeDocument/2006/relationships/slideLayout" Target="../slideLayouts/slideLayout7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 /><Relationship Id="rId1" Type="http://schemas.openxmlformats.org/officeDocument/2006/relationships/slideLayout" Target="../slideLayouts/slideLayout7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 /><Relationship Id="rId1" Type="http://schemas.openxmlformats.org/officeDocument/2006/relationships/slideLayout" Target="../slideLayouts/slideLayout7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 /><Relationship Id="rId1" Type="http://schemas.openxmlformats.org/officeDocument/2006/relationships/slideLayout" Target="../slideLayouts/slideLayout7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 /><Relationship Id="rId1" Type="http://schemas.openxmlformats.org/officeDocument/2006/relationships/slideLayout" Target="../slideLayouts/slideLayout7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 /><Relationship Id="rId1" Type="http://schemas.openxmlformats.org/officeDocument/2006/relationships/slideLayout" Target="../slideLayouts/slideLayout7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A5E91-45C3-4B7F-B90E-C6064475BA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6600" b="0" i="0" u="none" strike="noStrike" dirty="0">
                <a:effectLst/>
                <a:latin typeface="+mn-lt"/>
              </a:rPr>
              <a:t>Google Classroom</a:t>
            </a:r>
            <a:endParaRPr lang="hr-HR" sz="6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833566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9FE8B9-A23E-4B5C-869D-943561035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03" y="499653"/>
            <a:ext cx="9983593" cy="585869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15DC6BE-67C3-4EEE-A5E0-11ADFC52599F}"/>
              </a:ext>
            </a:extLst>
          </p:cNvPr>
          <p:cNvSpPr/>
          <p:nvPr/>
        </p:nvSpPr>
        <p:spPr>
          <a:xfrm>
            <a:off x="6559825" y="4993012"/>
            <a:ext cx="1630017" cy="84813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2823613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D753FA-54D3-4977-8F87-DA1E63253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29" y="909286"/>
            <a:ext cx="9964541" cy="503942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3FED839-0FD2-4564-99EF-5F47CE17580A}"/>
              </a:ext>
            </a:extLst>
          </p:cNvPr>
          <p:cNvSpPr/>
          <p:nvPr/>
        </p:nvSpPr>
        <p:spPr>
          <a:xfrm>
            <a:off x="6268278" y="4489429"/>
            <a:ext cx="1152940" cy="84813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1666646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979682-624E-4721-A6DE-F9B2A8DCD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93" y="260078"/>
            <a:ext cx="8243814" cy="46697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1F19D0-06F7-422A-A10D-CB2D82A98AD7}"/>
              </a:ext>
            </a:extLst>
          </p:cNvPr>
          <p:cNvSpPr txBox="1"/>
          <p:nvPr/>
        </p:nvSpPr>
        <p:spPr>
          <a:xfrm>
            <a:off x="225287" y="5212927"/>
            <a:ext cx="113769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Postupak aktivacije odvija se kroz neko vrijeme (cca 30 – 60 minuta) i tek nakon primljene mail poruke na vašu školsku e-mail adresu možete nastaviti dalje.</a:t>
            </a:r>
          </a:p>
        </p:txBody>
      </p:sp>
    </p:spTree>
    <p:extLst>
      <p:ext uri="{BB962C8B-B14F-4D97-AF65-F5344CB8AC3E}">
        <p14:creationId xmlns:p14="http://schemas.microsoft.com/office/powerpoint/2010/main" val="3504602252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61276C-2339-4060-871A-881223BB6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03" y="561321"/>
            <a:ext cx="100407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10521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624D30-149C-4691-AE9C-2152684C2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66" y="580627"/>
            <a:ext cx="9974067" cy="569674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EB42D54-3E8F-4EBA-8034-3E38EC9E5511}"/>
              </a:ext>
            </a:extLst>
          </p:cNvPr>
          <p:cNvSpPr/>
          <p:nvPr/>
        </p:nvSpPr>
        <p:spPr>
          <a:xfrm>
            <a:off x="5857461" y="4651512"/>
            <a:ext cx="1563757" cy="424071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9966021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353BCE-120B-4B87-AFF0-1A2FC6A2B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49" y="671127"/>
            <a:ext cx="4667901" cy="551574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FB0752E-D892-492A-B186-BC1541D658C6}"/>
              </a:ext>
            </a:extLst>
          </p:cNvPr>
          <p:cNvSpPr/>
          <p:nvPr/>
        </p:nvSpPr>
        <p:spPr>
          <a:xfrm>
            <a:off x="6559826" y="4585251"/>
            <a:ext cx="1563757" cy="424071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2514783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E3F62D-1778-4249-9F1E-CEB76F9F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12708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781F27-FF9B-446D-A3D6-A7DE6BC93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923925"/>
            <a:ext cx="4152900" cy="501015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4BABB98-F708-47FB-A11E-8B58A1B45ADF}"/>
              </a:ext>
            </a:extLst>
          </p:cNvPr>
          <p:cNvSpPr/>
          <p:nvPr/>
        </p:nvSpPr>
        <p:spPr>
          <a:xfrm>
            <a:off x="6493566" y="3216964"/>
            <a:ext cx="1563757" cy="424071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9112318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651B83-3304-471F-ADA0-64EA345EE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15251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8C9184-2E5D-4628-B8A8-5D77C6FDA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4173"/>
            <a:ext cx="12192000" cy="392965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F59C29B-013A-4519-9D23-502DBC828E06}"/>
              </a:ext>
            </a:extLst>
          </p:cNvPr>
          <p:cNvSpPr/>
          <p:nvPr/>
        </p:nvSpPr>
        <p:spPr>
          <a:xfrm>
            <a:off x="11184836" y="1179443"/>
            <a:ext cx="755374" cy="8612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127672-7DA1-427E-9D9E-6952B21EE048}"/>
              </a:ext>
            </a:extLst>
          </p:cNvPr>
          <p:cNvSpPr txBox="1"/>
          <p:nvPr/>
        </p:nvSpPr>
        <p:spPr>
          <a:xfrm>
            <a:off x="251791" y="225287"/>
            <a:ext cx="1110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Kako bismo se prijavili u učionicu kao učenik odaberimo devet točkica te učionicu</a:t>
            </a:r>
          </a:p>
        </p:txBody>
      </p:sp>
    </p:spTree>
    <p:extLst>
      <p:ext uri="{BB962C8B-B14F-4D97-AF65-F5344CB8AC3E}">
        <p14:creationId xmlns:p14="http://schemas.microsoft.com/office/powerpoint/2010/main" val="2804634898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47E2B-C202-400F-973B-014258163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978" y="292608"/>
            <a:ext cx="10058400" cy="621792"/>
          </a:xfrm>
        </p:spPr>
        <p:txBody>
          <a:bodyPr>
            <a:normAutofit/>
          </a:bodyPr>
          <a:lstStyle/>
          <a:p>
            <a:r>
              <a:rPr lang="hr-HR" sz="2800" dirty="0"/>
              <a:t>Prijava u sustav Carnet-webmaila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236BED-4B25-4F5E-8E3A-CBF3FC2DF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35" y="1071976"/>
            <a:ext cx="837247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0E9FA2-2E8E-43D5-888E-59360A994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113" y="1675677"/>
            <a:ext cx="3991532" cy="51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42280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D06B8F-E5AE-4FD0-835D-A57485BE1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833437"/>
            <a:ext cx="638175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72328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2D4392-4C39-42BA-BF5A-2605DB2EF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727" y="1380151"/>
            <a:ext cx="5320370" cy="417916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E01BFCC-3F5C-466C-84D3-CCF4861EAD2D}"/>
              </a:ext>
            </a:extLst>
          </p:cNvPr>
          <p:cNvSpPr/>
          <p:nvPr/>
        </p:nvSpPr>
        <p:spPr>
          <a:xfrm>
            <a:off x="3326295" y="2425148"/>
            <a:ext cx="2517913" cy="2610678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5D165-45C3-4E3E-ABB7-166661DD871D}"/>
              </a:ext>
            </a:extLst>
          </p:cNvPr>
          <p:cNvSpPr txBox="1"/>
          <p:nvPr/>
        </p:nvSpPr>
        <p:spPr>
          <a:xfrm>
            <a:off x="569843" y="304800"/>
            <a:ext cx="110655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Nakon uspješne prijave u Google Classroom na izbor se nude dva načina korištenja sustava – kao nastavnik ili kao učenik. Učenici obavezno biraju postavke „Učenik“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698891-42CF-419E-8D78-0D4E54A50211}"/>
              </a:ext>
            </a:extLst>
          </p:cNvPr>
          <p:cNvSpPr txBox="1"/>
          <p:nvPr/>
        </p:nvSpPr>
        <p:spPr>
          <a:xfrm>
            <a:off x="318052" y="5477849"/>
            <a:ext cx="113173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Sada se odjavimo sa svih računa te ponovo pristupimo Carnetovom mailu.</a:t>
            </a:r>
          </a:p>
        </p:txBody>
      </p:sp>
    </p:spTree>
    <p:extLst>
      <p:ext uri="{BB962C8B-B14F-4D97-AF65-F5344CB8AC3E}">
        <p14:creationId xmlns:p14="http://schemas.microsoft.com/office/powerpoint/2010/main" val="1025065213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2A3ED9-4D08-4B2B-A7DC-781A210B761B}"/>
              </a:ext>
            </a:extLst>
          </p:cNvPr>
          <p:cNvSpPr txBox="1"/>
          <p:nvPr/>
        </p:nvSpPr>
        <p:spPr>
          <a:xfrm>
            <a:off x="198783" y="291548"/>
            <a:ext cx="10508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Preusmjeravanje maila te aktivacija G-maila u sklopu G Suita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15776C-B5FF-47E6-96F9-69CFCF990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1576387"/>
            <a:ext cx="9086850" cy="370522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4E99B89-D343-4069-953A-E71CF6301189}"/>
              </a:ext>
            </a:extLst>
          </p:cNvPr>
          <p:cNvSpPr/>
          <p:nvPr/>
        </p:nvSpPr>
        <p:spPr>
          <a:xfrm>
            <a:off x="2716696" y="2637183"/>
            <a:ext cx="1855304" cy="42407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3431395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3F5C78-A76D-410D-ACC0-C82D3A3FF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79" y="562596"/>
            <a:ext cx="5920617" cy="420210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BBE9DEB-ADDB-4F8D-960B-38A3FDD9357D}"/>
              </a:ext>
            </a:extLst>
          </p:cNvPr>
          <p:cNvSpPr/>
          <p:nvPr/>
        </p:nvSpPr>
        <p:spPr>
          <a:xfrm>
            <a:off x="477078" y="1603513"/>
            <a:ext cx="2517913" cy="42407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7224231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186A6E-2D37-47E8-8759-A921BD352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32" y="673795"/>
            <a:ext cx="10179826" cy="424276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48F1BF-6E94-4A22-8978-5454F4C17CAD}"/>
              </a:ext>
            </a:extLst>
          </p:cNvPr>
          <p:cNvSpPr/>
          <p:nvPr/>
        </p:nvSpPr>
        <p:spPr>
          <a:xfrm>
            <a:off x="4002157" y="3538331"/>
            <a:ext cx="2517913" cy="42407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46109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21F71D-6CD6-406E-91BF-3C8D9C1EB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08" y="651017"/>
            <a:ext cx="10088383" cy="290553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67702D5-9583-4CC0-B5E0-A809124AF0FC}"/>
              </a:ext>
            </a:extLst>
          </p:cNvPr>
          <p:cNvSpPr/>
          <p:nvPr/>
        </p:nvSpPr>
        <p:spPr>
          <a:xfrm>
            <a:off x="2849218" y="1679712"/>
            <a:ext cx="2517913" cy="42407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5788637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5897F0-2712-4327-B95C-9D11E4DC9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416" y="471074"/>
            <a:ext cx="7297168" cy="591585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65FCB0E-32AA-4E37-A250-76A7B5FB6BE7}"/>
              </a:ext>
            </a:extLst>
          </p:cNvPr>
          <p:cNvSpPr/>
          <p:nvPr/>
        </p:nvSpPr>
        <p:spPr>
          <a:xfrm>
            <a:off x="5287617" y="5658678"/>
            <a:ext cx="2517913" cy="278296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EEC6C2-DEEF-4909-B3A0-4430D3AB2E22}"/>
              </a:ext>
            </a:extLst>
          </p:cNvPr>
          <p:cNvSpPr/>
          <p:nvPr/>
        </p:nvSpPr>
        <p:spPr>
          <a:xfrm>
            <a:off x="5817704" y="6108629"/>
            <a:ext cx="1258957" cy="278296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7666426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F4679-975E-481E-8A4F-4356F3B2E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26" y="1495155"/>
            <a:ext cx="6963747" cy="386769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A371408-89C7-4800-9E74-7AE29C7006D9}"/>
              </a:ext>
            </a:extLst>
          </p:cNvPr>
          <p:cNvSpPr/>
          <p:nvPr/>
        </p:nvSpPr>
        <p:spPr>
          <a:xfrm>
            <a:off x="7059960" y="4731026"/>
            <a:ext cx="2517913" cy="278296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8823165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70DB88-C287-4E8B-A6F8-3A4547EF4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5" y="947737"/>
            <a:ext cx="4476750" cy="49625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9E28A9A-0141-4331-954A-2056C155E234}"/>
              </a:ext>
            </a:extLst>
          </p:cNvPr>
          <p:cNvSpPr/>
          <p:nvPr/>
        </p:nvSpPr>
        <p:spPr>
          <a:xfrm>
            <a:off x="3733664" y="3538330"/>
            <a:ext cx="4448175" cy="662608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4528395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E8A36A-B525-492C-919F-AAC2C6713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993"/>
            <a:ext cx="12192000" cy="42532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1EBBE8-396C-48D7-BB5A-04F0BEFA1BB0}"/>
              </a:ext>
            </a:extLst>
          </p:cNvPr>
          <p:cNvSpPr txBox="1"/>
          <p:nvPr/>
        </p:nvSpPr>
        <p:spPr>
          <a:xfrm>
            <a:off x="371061" y="5526156"/>
            <a:ext cx="803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Sada je vaša aktivacija do kraja napravljena!</a:t>
            </a:r>
          </a:p>
        </p:txBody>
      </p:sp>
    </p:spTree>
    <p:extLst>
      <p:ext uri="{BB962C8B-B14F-4D97-AF65-F5344CB8AC3E}">
        <p14:creationId xmlns:p14="http://schemas.microsoft.com/office/powerpoint/2010/main" val="283749240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DA5782-35A1-4286-9960-B19DFFC60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4" y="1323837"/>
            <a:ext cx="11640751" cy="2639025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B76FADE-1505-41A9-9D1C-906BA673CF2E}"/>
              </a:ext>
            </a:extLst>
          </p:cNvPr>
          <p:cNvSpPr/>
          <p:nvPr/>
        </p:nvSpPr>
        <p:spPr>
          <a:xfrm>
            <a:off x="2076860" y="1924310"/>
            <a:ext cx="384170" cy="362811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D3D6CE-2939-4867-B4CD-45FA3465AD64}"/>
              </a:ext>
            </a:extLst>
          </p:cNvPr>
          <p:cNvSpPr/>
          <p:nvPr/>
        </p:nvSpPr>
        <p:spPr>
          <a:xfrm>
            <a:off x="3711424" y="1675576"/>
            <a:ext cx="815925" cy="49746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61E30B-00FF-4E12-87BB-E357EE1F5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4" y="4178524"/>
            <a:ext cx="11640751" cy="25164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F8727B-732A-41CA-B787-57760A9AAF0F}"/>
              </a:ext>
            </a:extLst>
          </p:cNvPr>
          <p:cNvSpPr txBox="1"/>
          <p:nvPr/>
        </p:nvSpPr>
        <p:spPr>
          <a:xfrm>
            <a:off x="275624" y="238539"/>
            <a:ext cx="1077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Obrišimo sve iz sandučića kako bi olakšali prijavu na G Suite</a:t>
            </a:r>
          </a:p>
        </p:txBody>
      </p:sp>
    </p:spTree>
    <p:extLst>
      <p:ext uri="{BB962C8B-B14F-4D97-AF65-F5344CB8AC3E}">
        <p14:creationId xmlns:p14="http://schemas.microsoft.com/office/powerpoint/2010/main" val="323146310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D0F81C-A3EE-4D64-87AE-2D33FE7C0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2178993"/>
            <a:ext cx="12192000" cy="43089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AD626B-4EA3-4181-870E-43681F180D5B}"/>
              </a:ext>
            </a:extLst>
          </p:cNvPr>
          <p:cNvSpPr txBox="1"/>
          <p:nvPr/>
        </p:nvSpPr>
        <p:spPr>
          <a:xfrm>
            <a:off x="132522" y="185530"/>
            <a:ext cx="10747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u="sng" dirty="0"/>
              <a:t>Pridruživanje učionici preko maila: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A4B4D0-705F-4392-8B87-212EDCE86482}"/>
              </a:ext>
            </a:extLst>
          </p:cNvPr>
          <p:cNvSpPr/>
          <p:nvPr/>
        </p:nvSpPr>
        <p:spPr>
          <a:xfrm>
            <a:off x="4465982" y="4678016"/>
            <a:ext cx="2796209" cy="463823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60BB3D-2DE6-4EBB-9DD9-AD2B0E91DD90}"/>
              </a:ext>
            </a:extLst>
          </p:cNvPr>
          <p:cNvSpPr txBox="1"/>
          <p:nvPr/>
        </p:nvSpPr>
        <p:spPr>
          <a:xfrm>
            <a:off x="265043" y="966818"/>
            <a:ext cx="11383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Nakon što ste aktivirali račun, učitelj vas dodaje u svoju učionicu te vi samo trebate kliknuti na dobiveni mail.</a:t>
            </a:r>
          </a:p>
        </p:txBody>
      </p:sp>
    </p:spTree>
    <p:extLst>
      <p:ext uri="{BB962C8B-B14F-4D97-AF65-F5344CB8AC3E}">
        <p14:creationId xmlns:p14="http://schemas.microsoft.com/office/powerpoint/2010/main" val="3884430810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91C6FF-8EBB-411B-BF83-A18BB16CB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67" y="729832"/>
            <a:ext cx="6889945" cy="559145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658B863-B711-4F39-BC92-9BB859936298}"/>
              </a:ext>
            </a:extLst>
          </p:cNvPr>
          <p:cNvSpPr/>
          <p:nvPr/>
        </p:nvSpPr>
        <p:spPr>
          <a:xfrm>
            <a:off x="4200939" y="3538330"/>
            <a:ext cx="2610678" cy="662608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2526340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463E30-7BB1-4CC9-A928-6026EF209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7" y="525992"/>
            <a:ext cx="11439265" cy="49578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B25F2C-D444-4736-A977-B6852133D913}"/>
              </a:ext>
            </a:extLst>
          </p:cNvPr>
          <p:cNvSpPr txBox="1"/>
          <p:nvPr/>
        </p:nvSpPr>
        <p:spPr>
          <a:xfrm>
            <a:off x="376367" y="5853200"/>
            <a:ext cx="8661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Sada se nalazite u predmetnoj učionici!</a:t>
            </a:r>
          </a:p>
        </p:txBody>
      </p:sp>
    </p:spTree>
    <p:extLst>
      <p:ext uri="{BB962C8B-B14F-4D97-AF65-F5344CB8AC3E}">
        <p14:creationId xmlns:p14="http://schemas.microsoft.com/office/powerpoint/2010/main" val="1171639834"/>
      </p:ext>
    </p:extLst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55AE4D-7306-4881-A318-AD56D6E23A17}"/>
              </a:ext>
            </a:extLst>
          </p:cNvPr>
          <p:cNvSpPr txBox="1"/>
          <p:nvPr/>
        </p:nvSpPr>
        <p:spPr>
          <a:xfrm>
            <a:off x="198783" y="185530"/>
            <a:ext cx="10800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u="sng" dirty="0"/>
              <a:t>Pristup učionici putem koda: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A7CF6D-5713-4999-A437-05B842166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77991"/>
            <a:ext cx="9753600" cy="427413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525F303-1637-487E-A988-6DE8B2232C2B}"/>
              </a:ext>
            </a:extLst>
          </p:cNvPr>
          <p:cNvSpPr/>
          <p:nvPr/>
        </p:nvSpPr>
        <p:spPr>
          <a:xfrm>
            <a:off x="2729948" y="3644348"/>
            <a:ext cx="1789043" cy="1417982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E49F76-05FC-43D1-9037-35760BC9608F}"/>
              </a:ext>
            </a:extLst>
          </p:cNvPr>
          <p:cNvSpPr txBox="1"/>
          <p:nvPr/>
        </p:nvSpPr>
        <p:spPr>
          <a:xfrm>
            <a:off x="318052" y="887896"/>
            <a:ext cx="11078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Odaberimo 9 točkica te kliknemo na učionicu.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48A00D-682E-4D54-9B19-11A5FC527917}"/>
              </a:ext>
            </a:extLst>
          </p:cNvPr>
          <p:cNvSpPr/>
          <p:nvPr/>
        </p:nvSpPr>
        <p:spPr>
          <a:xfrm>
            <a:off x="9660835" y="1934817"/>
            <a:ext cx="516835" cy="636106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585913"/>
      </p:ext>
    </p:extLst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5F5C2A-5E11-4144-84F0-8C0FD4840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93" y="1868557"/>
            <a:ext cx="11470574" cy="47869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0C9129-3C9C-4A7A-9CE3-DE407E6DE2D0}"/>
              </a:ext>
            </a:extLst>
          </p:cNvPr>
          <p:cNvSpPr txBox="1"/>
          <p:nvPr/>
        </p:nvSpPr>
        <p:spPr>
          <a:xfrm>
            <a:off x="331303" y="251791"/>
            <a:ext cx="10230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U traženo polje unesite kod koji ste dobili od nastavnika.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A2EB0-EF44-4EAA-8C02-B485D2168964}"/>
              </a:ext>
            </a:extLst>
          </p:cNvPr>
          <p:cNvSpPr/>
          <p:nvPr/>
        </p:nvSpPr>
        <p:spPr>
          <a:xfrm>
            <a:off x="3366052" y="3657600"/>
            <a:ext cx="4717774" cy="1417982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4683618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926DE9-2D44-4D8A-8C6F-630B79F1F729}"/>
              </a:ext>
            </a:extLst>
          </p:cNvPr>
          <p:cNvSpPr txBox="1"/>
          <p:nvPr/>
        </p:nvSpPr>
        <p:spPr>
          <a:xfrm>
            <a:off x="278296" y="225287"/>
            <a:ext cx="114101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Sustavu Google Classroom pristupa se i na način da se u internetski preglednik upiše adresa: classroom.google.com. </a:t>
            </a:r>
          </a:p>
          <a:p>
            <a:endParaRPr lang="hr-HR" sz="2800" dirty="0"/>
          </a:p>
          <a:p>
            <a:r>
              <a:rPr lang="hr-HR" sz="2800" dirty="0"/>
              <a:t>Nakon toga se prijavljuje korisničkim imenom i lozinkom svojeg @skole.hr korisničkog računa.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58DC9-40B2-49C4-97E6-CE34F8908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13213"/>
            <a:ext cx="94488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33369"/>
      </p:ext>
    </p:extLst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B67FC7-5BC4-456D-BE9F-059FF29CC598}"/>
              </a:ext>
            </a:extLst>
          </p:cNvPr>
          <p:cNvSpPr txBox="1"/>
          <p:nvPr/>
        </p:nvSpPr>
        <p:spPr>
          <a:xfrm>
            <a:off x="265044" y="185747"/>
            <a:ext cx="116619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Prilikom svake prijave potrebno je provjeriti da ste prijavljeni u svom Internet pregledniku sa svojim računom ime.prezime@skole.hr - ne smije biti neki drugi račun!! </a:t>
            </a:r>
          </a:p>
          <a:p>
            <a:endParaRPr lang="hr-HR" sz="2600" dirty="0"/>
          </a:p>
          <a:p>
            <a:r>
              <a:rPr lang="hr-HR" sz="2600" dirty="0"/>
              <a:t>Provjeru radite tako da prvo kliknete na crvenu strelicu i na mjestu koje pokazuje zelena strelica mora biti vaša e-mail adresa koju ste dobili od škole.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98FEE-CE20-4C01-AE16-ADD76448C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399" y="2821042"/>
            <a:ext cx="2682944" cy="385811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8BE5CC5-1868-4124-87B7-CBEB282BBE46}"/>
              </a:ext>
            </a:extLst>
          </p:cNvPr>
          <p:cNvCxnSpPr>
            <a:cxnSpLocks/>
          </p:cNvCxnSpPr>
          <p:nvPr/>
        </p:nvCxnSpPr>
        <p:spPr>
          <a:xfrm flipH="1" flipV="1">
            <a:off x="4621221" y="3078848"/>
            <a:ext cx="940904" cy="1671253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3EB46A-F898-42D4-88DD-F01296151D8E}"/>
              </a:ext>
            </a:extLst>
          </p:cNvPr>
          <p:cNvCxnSpPr>
            <a:cxnSpLocks/>
          </p:cNvCxnSpPr>
          <p:nvPr/>
        </p:nvCxnSpPr>
        <p:spPr>
          <a:xfrm flipV="1">
            <a:off x="656533" y="4352911"/>
            <a:ext cx="2145333" cy="794380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1CB5A34-CE0B-4C40-BF20-4CBADDDCCC61}"/>
              </a:ext>
            </a:extLst>
          </p:cNvPr>
          <p:cNvSpPr txBox="1"/>
          <p:nvPr/>
        </p:nvSpPr>
        <p:spPr>
          <a:xfrm>
            <a:off x="6195209" y="3198749"/>
            <a:ext cx="57317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Ako vam je prijavljen neki drugi račun različit od onoga kojeg imate od škole tada treba kliknuti na „Odjavite se“ i u pregledniku upisati adresu classroom.google.com i nakon toga odabrati prijavu preko školskog računa.</a:t>
            </a:r>
          </a:p>
        </p:txBody>
      </p:sp>
    </p:spTree>
    <p:extLst>
      <p:ext uri="{BB962C8B-B14F-4D97-AF65-F5344CB8AC3E}">
        <p14:creationId xmlns:p14="http://schemas.microsoft.com/office/powerpoint/2010/main" val="3355642557"/>
      </p:ext>
    </p:extLst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7BD9BE-D069-47FC-8E68-438CA73EBA1D}"/>
              </a:ext>
            </a:extLst>
          </p:cNvPr>
          <p:cNvSpPr txBox="1"/>
          <p:nvPr/>
        </p:nvSpPr>
        <p:spPr>
          <a:xfrm>
            <a:off x="304800" y="265044"/>
            <a:ext cx="2902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u="sng" dirty="0"/>
              <a:t>Učionica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9EBAA2-2C4C-46E0-A1A5-240B9F8D5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45" y="1402771"/>
            <a:ext cx="3134162" cy="43440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93EF5D-81BE-4166-B656-A8A7F7AC196A}"/>
              </a:ext>
            </a:extLst>
          </p:cNvPr>
          <p:cNvSpPr txBox="1"/>
          <p:nvPr/>
        </p:nvSpPr>
        <p:spPr>
          <a:xfrm>
            <a:off x="6208666" y="1656521"/>
            <a:ext cx="53273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Kod ulaska u Google Classroom pojavi se slika razreda kao na slici. </a:t>
            </a:r>
          </a:p>
          <a:p>
            <a:endParaRPr lang="hr-HR" sz="2800" dirty="0"/>
          </a:p>
          <a:p>
            <a:r>
              <a:rPr lang="hr-HR" sz="2800" dirty="0"/>
              <a:t>Ulazak u razred obavlja se lijevim klikom miša na tekst naslova.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A55B39-7617-4087-8A72-F01C4E46C564}"/>
              </a:ext>
            </a:extLst>
          </p:cNvPr>
          <p:cNvSpPr/>
          <p:nvPr/>
        </p:nvSpPr>
        <p:spPr>
          <a:xfrm>
            <a:off x="1537251" y="2623930"/>
            <a:ext cx="2213113" cy="80507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9977311"/>
      </p:ext>
    </p:extLst>
  </p:cSld>
  <p:clrMapOvr>
    <a:masterClrMapping/>
  </p:clrMapOvr>
  <p:transition spd="slow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E42CBE-B378-4B3B-8091-9EAA8C6F31EE}"/>
              </a:ext>
            </a:extLst>
          </p:cNvPr>
          <p:cNvSpPr txBox="1"/>
          <p:nvPr/>
        </p:nvSpPr>
        <p:spPr>
          <a:xfrm>
            <a:off x="5075583" y="3197573"/>
            <a:ext cx="65730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Pristup na Google Drive – to je mapa u kojoj su spremljeni svi vaši radovi koje ste predavali tijekom odgovaranja na zadatke profesora. </a:t>
            </a:r>
          </a:p>
          <a:p>
            <a:r>
              <a:rPr lang="hr-HR" sz="2800" dirty="0"/>
              <a:t>Ako trebate doći do neke slike ili dokumenta koje ste ranije predali u bilo koji predmet – to se tu nalazi.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7BAB9A-E41D-4E45-844A-F3648C7B1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830" y="409894"/>
            <a:ext cx="3134162" cy="434400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766AA3-7473-4602-B404-79669E180427}"/>
              </a:ext>
            </a:extLst>
          </p:cNvPr>
          <p:cNvSpPr/>
          <p:nvPr/>
        </p:nvSpPr>
        <p:spPr>
          <a:xfrm>
            <a:off x="3856382" y="3949077"/>
            <a:ext cx="530088" cy="80507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9552408"/>
      </p:ext>
    </p:extLst>
  </p:cSld>
  <p:clrMapOvr>
    <a:masterClrMapping/>
  </p:clrMapOvr>
  <p:transition spd="slow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D86306-B41D-4B26-8046-1C84EEE05270}"/>
              </a:ext>
            </a:extLst>
          </p:cNvPr>
          <p:cNvSpPr txBox="1"/>
          <p:nvPr/>
        </p:nvSpPr>
        <p:spPr>
          <a:xfrm>
            <a:off x="4114825" y="3336234"/>
            <a:ext cx="74212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Ovdje imate pregled svih zadaća, zadataka i pitanja koje su vam profesori uputili. Na tom popisu se nalaze svi zadaci iz svih predmeta sa rokovima predaje i stanjem („Dodijeljeno“ - kad je zadatak predan od strane nastavnika i kad riješite/predate vidi se stanje „Predano“)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DD119B-6447-4292-BFA9-2F0A422F2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60" y="409894"/>
            <a:ext cx="3134162" cy="434400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155B853-E73C-498E-96B6-52BA96F3420F}"/>
              </a:ext>
            </a:extLst>
          </p:cNvPr>
          <p:cNvSpPr/>
          <p:nvPr/>
        </p:nvSpPr>
        <p:spPr>
          <a:xfrm>
            <a:off x="2676939" y="3948830"/>
            <a:ext cx="530088" cy="80507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2206720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EB3394-E7EC-4352-A865-F273C5D5C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92" y="307491"/>
            <a:ext cx="11020425" cy="324802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01F65C0-623B-41AC-A2C9-ED20EB206208}"/>
              </a:ext>
            </a:extLst>
          </p:cNvPr>
          <p:cNvSpPr/>
          <p:nvPr/>
        </p:nvSpPr>
        <p:spPr>
          <a:xfrm>
            <a:off x="9581322" y="583096"/>
            <a:ext cx="940904" cy="54333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C9B3DE7-5BDE-4C3D-A409-B6200B1B9F16}"/>
              </a:ext>
            </a:extLst>
          </p:cNvPr>
          <p:cNvSpPr/>
          <p:nvPr/>
        </p:nvSpPr>
        <p:spPr>
          <a:xfrm>
            <a:off x="9480500" y="2353283"/>
            <a:ext cx="1956533" cy="54333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5D1D1B-9C17-4D1C-941C-EFA4128A5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92" y="4046114"/>
            <a:ext cx="7783011" cy="21053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A4BB11-5B45-4B04-8675-B01CD735C8C5}"/>
              </a:ext>
            </a:extLst>
          </p:cNvPr>
          <p:cNvSpPr txBox="1"/>
          <p:nvPr/>
        </p:nvSpPr>
        <p:spPr>
          <a:xfrm>
            <a:off x="8574157" y="4200939"/>
            <a:ext cx="3127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Sada je naš sandučić prazan!</a:t>
            </a:r>
          </a:p>
        </p:txBody>
      </p:sp>
    </p:spTree>
    <p:extLst>
      <p:ext uri="{BB962C8B-B14F-4D97-AF65-F5344CB8AC3E}">
        <p14:creationId xmlns:p14="http://schemas.microsoft.com/office/powerpoint/2010/main" val="1571891242"/>
      </p:ext>
    </p:extLst>
  </p:cSld>
  <p:clrMapOvr>
    <a:masterClrMapping/>
  </p:clrMapOvr>
  <p:transition spd="slow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2B88DC-3836-4BD3-B82B-5AA469C12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4" y="967410"/>
            <a:ext cx="9182691" cy="4399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909F90-86D0-4AD6-B38B-36B5B204A96C}"/>
              </a:ext>
            </a:extLst>
          </p:cNvPr>
          <p:cNvSpPr txBox="1"/>
          <p:nvPr/>
        </p:nvSpPr>
        <p:spPr>
          <a:xfrm>
            <a:off x="363225" y="225287"/>
            <a:ext cx="3135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u="sng" dirty="0"/>
              <a:t>Stream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71DB4F-781B-4A4B-946E-55032BFC163D}"/>
              </a:ext>
            </a:extLst>
          </p:cNvPr>
          <p:cNvSpPr/>
          <p:nvPr/>
        </p:nvSpPr>
        <p:spPr>
          <a:xfrm>
            <a:off x="4068417" y="748507"/>
            <a:ext cx="914400" cy="80507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0AD261-E6E9-496C-948E-CBA8FCB922DC}"/>
              </a:ext>
            </a:extLst>
          </p:cNvPr>
          <p:cNvSpPr txBox="1"/>
          <p:nvPr/>
        </p:nvSpPr>
        <p:spPr>
          <a:xfrm>
            <a:off x="363224" y="5486400"/>
            <a:ext cx="10954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Stream je poput vašeg zida na Facebooku. Sve što ovdje objavite biti će vidljivo svima u učionici.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31BF10-CFD1-4A80-8941-BB16BADB2F41}"/>
              </a:ext>
            </a:extLst>
          </p:cNvPr>
          <p:cNvSpPr/>
          <p:nvPr/>
        </p:nvSpPr>
        <p:spPr>
          <a:xfrm>
            <a:off x="3306417" y="3429000"/>
            <a:ext cx="6239498" cy="80507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3994263"/>
      </p:ext>
    </p:extLst>
  </p:cSld>
  <p:clrMapOvr>
    <a:masterClrMapping/>
  </p:clrMapOvr>
  <p:transition spd="slow"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BAF0D8-2F13-42E7-8FF6-973996D97A2F}"/>
              </a:ext>
            </a:extLst>
          </p:cNvPr>
          <p:cNvSpPr txBox="1"/>
          <p:nvPr/>
        </p:nvSpPr>
        <p:spPr>
          <a:xfrm>
            <a:off x="304801" y="384313"/>
            <a:ext cx="106282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U tom odjeljku Stream nastavnik postavlja materijale za nastavu, kao i poveznice na druge sadržaje na internetu. </a:t>
            </a:r>
          </a:p>
          <a:p>
            <a:endParaRPr lang="hr-HR" sz="2800" dirty="0"/>
          </a:p>
          <a:p>
            <a:r>
              <a:rPr lang="hr-HR" sz="2800" dirty="0"/>
              <a:t>Ova stranica učenicima služi kao mjesto gdje mogu vidjeti sve obavijesti razrednika ili predmetnih profesora, sve buduće zadaće i rokove završetka istih.</a:t>
            </a:r>
          </a:p>
        </p:txBody>
      </p:sp>
    </p:spTree>
    <p:extLst>
      <p:ext uri="{BB962C8B-B14F-4D97-AF65-F5344CB8AC3E}">
        <p14:creationId xmlns:p14="http://schemas.microsoft.com/office/powerpoint/2010/main" val="1425695998"/>
      </p:ext>
    </p:extLst>
  </p:cSld>
  <p:clrMapOvr>
    <a:masterClrMapping/>
  </p:clrMapOvr>
  <p:transition spd="slow"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5C4646-3BF8-44C3-B7EE-072FA0726E83}"/>
              </a:ext>
            </a:extLst>
          </p:cNvPr>
          <p:cNvSpPr txBox="1"/>
          <p:nvPr/>
        </p:nvSpPr>
        <p:spPr>
          <a:xfrm>
            <a:off x="4956313" y="848139"/>
            <a:ext cx="64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Na mjestu s 9 točkica imamo izbornik koji daje popis više aplikacija – između ostalih tu se nalazi i aplikacija Google Meet.</a:t>
            </a:r>
          </a:p>
          <a:p>
            <a:endParaRPr lang="hr-HR" sz="2800" dirty="0"/>
          </a:p>
          <a:p>
            <a:r>
              <a:rPr lang="hr-HR" sz="2800" dirty="0"/>
              <a:t>Ona je bitna jer vas preko te aplikacije profesori mogu pozvati na video sastanak i održati video predavanje ili usmeni ispit.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58B6A7-B105-45BE-BBF2-890B9EE62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01" y="620254"/>
            <a:ext cx="3781424" cy="561749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EC5BC2D-0DC1-47F1-AA5C-C2EFBC3BA5D7}"/>
              </a:ext>
            </a:extLst>
          </p:cNvPr>
          <p:cNvSpPr/>
          <p:nvPr/>
        </p:nvSpPr>
        <p:spPr>
          <a:xfrm>
            <a:off x="1033669" y="4392855"/>
            <a:ext cx="1046922" cy="1053788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3535870"/>
      </p:ext>
    </p:extLst>
  </p:cSld>
  <p:clrMapOvr>
    <a:masterClrMapping/>
  </p:clrMapOvr>
  <p:transition spd="slow">
    <p:randomBa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283F77-57DC-4DF3-AC52-4A8532F8F4E3}"/>
              </a:ext>
            </a:extLst>
          </p:cNvPr>
          <p:cNvSpPr txBox="1"/>
          <p:nvPr/>
        </p:nvSpPr>
        <p:spPr>
          <a:xfrm>
            <a:off x="344557" y="371061"/>
            <a:ext cx="11131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Također, ukoliko je nastavnik odobrio, link na videovezu može i neprekidno stajati ispod naslova učionice.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C50987-0C33-42DC-9DE1-DA7856356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9" y="1914097"/>
            <a:ext cx="11155332" cy="341995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629189D-BDE2-4A4F-9D2B-5FEF2596516B}"/>
              </a:ext>
            </a:extLst>
          </p:cNvPr>
          <p:cNvSpPr/>
          <p:nvPr/>
        </p:nvSpPr>
        <p:spPr>
          <a:xfrm>
            <a:off x="808382" y="3097179"/>
            <a:ext cx="4386470" cy="1053788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7760385"/>
      </p:ext>
    </p:extLst>
  </p:cSld>
  <p:clrMapOvr>
    <a:masterClrMapping/>
  </p:clrMapOvr>
  <p:transition spd="slow">
    <p:randomBa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8A9C08-6978-403A-BBA7-38D7E2FC7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1" y="1205525"/>
            <a:ext cx="11421377" cy="19064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8482A4-BF18-4053-93DA-4AFCD5ACA9E1}"/>
              </a:ext>
            </a:extLst>
          </p:cNvPr>
          <p:cNvSpPr txBox="1"/>
          <p:nvPr/>
        </p:nvSpPr>
        <p:spPr>
          <a:xfrm>
            <a:off x="238539" y="198783"/>
            <a:ext cx="4320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u="sng" dirty="0"/>
              <a:t>Školska zadaća: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E4BDB0-12A3-410E-9182-128026C4236C}"/>
              </a:ext>
            </a:extLst>
          </p:cNvPr>
          <p:cNvSpPr txBox="1"/>
          <p:nvPr/>
        </p:nvSpPr>
        <p:spPr>
          <a:xfrm>
            <a:off x="583095" y="3785806"/>
            <a:ext cx="105222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Na ovoj stranici nalaze se svi zadaci koji su zadani unutar tog predmeta. </a:t>
            </a:r>
          </a:p>
          <a:p>
            <a:endParaRPr lang="hr-HR" sz="2800" dirty="0"/>
          </a:p>
          <a:p>
            <a:r>
              <a:rPr lang="hr-HR" sz="2800" dirty="0"/>
              <a:t>Klikom na zadatak dobijete puni tekst zadatka i privitke koje je nastavnik poslao.</a:t>
            </a:r>
          </a:p>
        </p:txBody>
      </p:sp>
    </p:spTree>
    <p:extLst>
      <p:ext uri="{BB962C8B-B14F-4D97-AF65-F5344CB8AC3E}">
        <p14:creationId xmlns:p14="http://schemas.microsoft.com/office/powerpoint/2010/main" val="3829607698"/>
      </p:ext>
    </p:extLst>
  </p:cSld>
  <p:clrMapOvr>
    <a:masterClrMapping/>
  </p:clrMapOvr>
  <p:transition spd="slow">
    <p:randomBar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F458AF-1AEA-4A0E-AC03-E0B3A4981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71" y="2573663"/>
            <a:ext cx="10097909" cy="22672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886D09-E83C-4795-BC77-521400C7B151}"/>
              </a:ext>
            </a:extLst>
          </p:cNvPr>
          <p:cNvSpPr txBox="1"/>
          <p:nvPr/>
        </p:nvSpPr>
        <p:spPr>
          <a:xfrm>
            <a:off x="344556" y="450574"/>
            <a:ext cx="1049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Na kartici osobe možete vidjeti tko je sve uključen u učionicu </a:t>
            </a:r>
          </a:p>
        </p:txBody>
      </p:sp>
    </p:spTree>
    <p:extLst>
      <p:ext uri="{BB962C8B-B14F-4D97-AF65-F5344CB8AC3E}">
        <p14:creationId xmlns:p14="http://schemas.microsoft.com/office/powerpoint/2010/main" val="995774073"/>
      </p:ext>
    </p:extLst>
  </p:cSld>
  <p:clrMapOvr>
    <a:masterClrMapping/>
  </p:clrMapOvr>
  <p:transition spd="slow">
    <p:randomBar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4146A0-D854-4C90-A2D3-30BD464667D7}"/>
              </a:ext>
            </a:extLst>
          </p:cNvPr>
          <p:cNvSpPr txBox="1"/>
          <p:nvPr/>
        </p:nvSpPr>
        <p:spPr>
          <a:xfrm>
            <a:off x="397566" y="202217"/>
            <a:ext cx="716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Primjer r</a:t>
            </a:r>
            <a:r>
              <a:rPr lang="hr-HR" sz="2800" b="0" i="0" u="none" strike="noStrike" dirty="0">
                <a:effectLst/>
              </a:rPr>
              <a:t>azreda sa svim predmetima </a:t>
            </a:r>
            <a:endParaRPr lang="hr-HR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FB478A-E230-4E5A-A763-53B066F9E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3" y="950918"/>
            <a:ext cx="9899373" cy="557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101762"/>
      </p:ext>
    </p:extLst>
  </p:cSld>
  <p:clrMapOvr>
    <a:masterClrMapping/>
  </p:clrMapOvr>
  <p:transition spd="slow">
    <p:randomBar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9438D9-AE22-4B26-A0CC-06F1F61DD8D6}"/>
              </a:ext>
            </a:extLst>
          </p:cNvPr>
          <p:cNvSpPr txBox="1"/>
          <p:nvPr/>
        </p:nvSpPr>
        <p:spPr>
          <a:xfrm>
            <a:off x="503582" y="344556"/>
            <a:ext cx="10654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0" i="0" u="none" strike="noStrike" dirty="0">
                <a:effectLst/>
              </a:rPr>
              <a:t>U svakom predmetu je već i ovdje vidljiv zadatak i rok ako je nešto zadano</a:t>
            </a:r>
            <a:endParaRPr lang="hr-HR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A6DAEFE-2490-4B82-8C9A-42704A372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30" y="1647410"/>
            <a:ext cx="9263270" cy="521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714751"/>
      </p:ext>
    </p:extLst>
  </p:cSld>
  <p:clrMapOvr>
    <a:masterClrMapping/>
  </p:clrMapOvr>
  <p:transition spd="slow">
    <p:randomBar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B4559C-3716-4165-BFCA-1889E80041D7}"/>
              </a:ext>
            </a:extLst>
          </p:cNvPr>
          <p:cNvSpPr txBox="1"/>
          <p:nvPr/>
        </p:nvSpPr>
        <p:spPr>
          <a:xfrm>
            <a:off x="371060" y="333033"/>
            <a:ext cx="4320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0" i="0" u="none" strike="noStrike" dirty="0">
                <a:effectLst/>
              </a:rPr>
              <a:t>Kalendar s rokovima</a:t>
            </a:r>
            <a:endParaRPr lang="hr-HR" sz="2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D27A4F1-635A-4503-BDD1-FE37DF31A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57" y="1117121"/>
            <a:ext cx="9448800" cy="530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109823"/>
      </p:ext>
    </p:extLst>
  </p:cSld>
  <p:clrMapOvr>
    <a:masterClrMapping/>
  </p:clrMapOvr>
  <p:transition spd="slow">
    <p:randomBar dir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6494FE-CE66-4710-96A4-693BED81DD00}"/>
              </a:ext>
            </a:extLst>
          </p:cNvPr>
          <p:cNvSpPr txBox="1"/>
          <p:nvPr/>
        </p:nvSpPr>
        <p:spPr>
          <a:xfrm>
            <a:off x="397565" y="437321"/>
            <a:ext cx="10681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0" i="0" u="none" strike="noStrike" dirty="0">
                <a:effectLst/>
              </a:rPr>
              <a:t>Obaveze (podijeljene po rokovima – bez roka ili s određenim rokom)</a:t>
            </a:r>
          </a:p>
          <a:p>
            <a:r>
              <a:rPr lang="pl-PL" sz="2800" dirty="0"/>
              <a:t>Također je vidljivo što ste i kada predali te što još nedostaje</a:t>
            </a:r>
            <a:endParaRPr lang="hr-HR" sz="2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6B9EEC5-81C0-4B32-92F5-D714FAF75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131" y="2105438"/>
            <a:ext cx="7975738" cy="447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97696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E15D28-2B8D-4D6E-9DCA-FE500884F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31" y="901754"/>
            <a:ext cx="11002738" cy="592455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4B1F3FA-76B6-401F-B749-84C6549C9376}"/>
              </a:ext>
            </a:extLst>
          </p:cNvPr>
          <p:cNvSpPr/>
          <p:nvPr/>
        </p:nvSpPr>
        <p:spPr>
          <a:xfrm>
            <a:off x="2761648" y="3738467"/>
            <a:ext cx="2592230" cy="54333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4020B8-1AF2-461D-9E15-DDF8714EEFF3}"/>
              </a:ext>
            </a:extLst>
          </p:cNvPr>
          <p:cNvSpPr/>
          <p:nvPr/>
        </p:nvSpPr>
        <p:spPr>
          <a:xfrm>
            <a:off x="2602622" y="2048441"/>
            <a:ext cx="1956533" cy="54333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5CB683-D56A-40B9-8B6B-24D7F484B2ED}"/>
              </a:ext>
            </a:extLst>
          </p:cNvPr>
          <p:cNvSpPr txBox="1"/>
          <p:nvPr/>
        </p:nvSpPr>
        <p:spPr>
          <a:xfrm>
            <a:off x="304800" y="198783"/>
            <a:ext cx="1049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Za pokretanje prijave odaberimo:</a:t>
            </a:r>
          </a:p>
        </p:txBody>
      </p:sp>
    </p:spTree>
    <p:extLst>
      <p:ext uri="{BB962C8B-B14F-4D97-AF65-F5344CB8AC3E}">
        <p14:creationId xmlns:p14="http://schemas.microsoft.com/office/powerpoint/2010/main" val="4043667835"/>
      </p:ext>
    </p:extLst>
  </p:cSld>
  <p:clrMapOvr>
    <a:masterClrMapping/>
  </p:clrMapOvr>
  <p:transition spd="slow">
    <p:randomBar dir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0AD517-10C4-4DCF-ADF7-29416F3B5528}"/>
              </a:ext>
            </a:extLst>
          </p:cNvPr>
          <p:cNvSpPr txBox="1"/>
          <p:nvPr/>
        </p:nvSpPr>
        <p:spPr>
          <a:xfrm>
            <a:off x="397564" y="384312"/>
            <a:ext cx="110523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Svaki puta kada netko nešto objavi u vašoj učionici, na mail će vam stići poruka.</a:t>
            </a:r>
          </a:p>
          <a:p>
            <a:r>
              <a:rPr lang="hr-HR" sz="2800" dirty="0"/>
              <a:t>Ukoliko to ne želite, kliknite na bilo koju poruku u mailu koju ste dobili od učionice.</a:t>
            </a:r>
          </a:p>
          <a:p>
            <a:r>
              <a:rPr lang="hr-HR" sz="2800" dirty="0"/>
              <a:t>Idite na dno poruke te odaberite otkazati pretplatu.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D343DF-2BAD-4070-B449-3EC57E6FB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80" y="2856636"/>
            <a:ext cx="5296639" cy="347711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DDD7D02-39C8-4504-AFA9-C17B85902714}"/>
              </a:ext>
            </a:extLst>
          </p:cNvPr>
          <p:cNvSpPr/>
          <p:nvPr/>
        </p:nvSpPr>
        <p:spPr>
          <a:xfrm>
            <a:off x="6559826" y="4068297"/>
            <a:ext cx="1391478" cy="1053788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3086391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421A40-423A-4966-A52D-CB5C60C61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1788434"/>
            <a:ext cx="11820939" cy="328113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C53858A-CC9A-4B86-8181-764956F083DF}"/>
              </a:ext>
            </a:extLst>
          </p:cNvPr>
          <p:cNvSpPr/>
          <p:nvPr/>
        </p:nvSpPr>
        <p:spPr>
          <a:xfrm>
            <a:off x="2297822" y="3071190"/>
            <a:ext cx="1956533" cy="35780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81543-9177-4043-BFC3-1F6F25C163F1}"/>
              </a:ext>
            </a:extLst>
          </p:cNvPr>
          <p:cNvSpPr txBox="1"/>
          <p:nvPr/>
        </p:nvSpPr>
        <p:spPr>
          <a:xfrm>
            <a:off x="185530" y="450574"/>
            <a:ext cx="887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Kliknemo na aktivaciju:</a:t>
            </a:r>
          </a:p>
        </p:txBody>
      </p:sp>
    </p:spTree>
    <p:extLst>
      <p:ext uri="{BB962C8B-B14F-4D97-AF65-F5344CB8AC3E}">
        <p14:creationId xmlns:p14="http://schemas.microsoft.com/office/powerpoint/2010/main" val="3087067450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E93ACA-CC59-49F7-AABA-FB26DFA69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134"/>
            <a:ext cx="12192000" cy="566773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916CFF0-A53D-41BB-B15C-B9982CA5E2AA}"/>
              </a:ext>
            </a:extLst>
          </p:cNvPr>
          <p:cNvSpPr/>
          <p:nvPr/>
        </p:nvSpPr>
        <p:spPr>
          <a:xfrm>
            <a:off x="4256342" y="4306956"/>
            <a:ext cx="3679316" cy="84813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5955521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180BD0-16A4-4FB1-8A97-D4FBB3928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22" y="990344"/>
            <a:ext cx="5410955" cy="365811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E425CB1-EFAD-4ABD-913F-364863148404}"/>
              </a:ext>
            </a:extLst>
          </p:cNvPr>
          <p:cNvSpPr/>
          <p:nvPr/>
        </p:nvSpPr>
        <p:spPr>
          <a:xfrm>
            <a:off x="4691270" y="3800316"/>
            <a:ext cx="1404730" cy="84813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064891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A7BCE3-7ED4-45B8-8302-C7AC0F21B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71" y="727757"/>
            <a:ext cx="11164858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44904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500</TotalTime>
  <Words>709</Words>
  <Application>Microsoft Office PowerPoint</Application>
  <PresentationFormat>Široki zaslon</PresentationFormat>
  <Paragraphs>54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50</vt:i4>
      </vt:variant>
    </vt:vector>
  </HeadingPairs>
  <TitlesOfParts>
    <vt:vector size="51" baseType="lpstr">
      <vt:lpstr>Wood Type</vt:lpstr>
      <vt:lpstr>Google Classroom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Classroom</dc:title>
  <dc:creator>Nikolina</dc:creator>
  <cp:lastModifiedBy>Nepoznati korisnik</cp:lastModifiedBy>
  <cp:revision>52</cp:revision>
  <dcterms:created xsi:type="dcterms:W3CDTF">2020-09-01T07:08:35Z</dcterms:created>
  <dcterms:modified xsi:type="dcterms:W3CDTF">2020-09-03T08:10:17Z</dcterms:modified>
</cp:coreProperties>
</file>