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8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81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 dirty="0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dirty="0"/>
              <a:t>9/10/2020</a:t>
            </a:fld>
            <a:endParaRPr lang="en-US" dirty="0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dirty="0"/>
              <a:t>9/10/2020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 spd="slow">
    <p:randomBar dir="vert"/>
  </p:transition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m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tmp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tmp"/><Relationship Id="rId2" Type="http://schemas.openxmlformats.org/officeDocument/2006/relationships/image" Target="../media/image24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mp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mp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tm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tm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tmp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tmp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mp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m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tmp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tmp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tmp"/><Relationship Id="rId2" Type="http://schemas.openxmlformats.org/officeDocument/2006/relationships/image" Target="../media/image13.tmp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5FAEB6-98FC-4065-A166-45570E70D2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/>
              <a:t>Školska zadaća i videosastanak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CE19EA-9272-40B1-BDE9-4A2C39954C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37328" y="4389120"/>
            <a:ext cx="7891272" cy="1069848"/>
          </a:xfrm>
        </p:spPr>
        <p:txBody>
          <a:bodyPr>
            <a:normAutofit/>
          </a:bodyPr>
          <a:lstStyle/>
          <a:p>
            <a:r>
              <a:rPr lang="hr-HR" sz="4400" b="0" i="0" u="none" strike="noStrike" dirty="0">
                <a:effectLst/>
                <a:latin typeface="+mn-lt"/>
              </a:rPr>
              <a:t>Google Classroom</a:t>
            </a:r>
            <a:endParaRPr lang="hr-HR" sz="4400" dirty="0"/>
          </a:p>
        </p:txBody>
      </p:sp>
    </p:spTree>
    <p:extLst>
      <p:ext uri="{BB962C8B-B14F-4D97-AF65-F5344CB8AC3E}">
        <p14:creationId xmlns:p14="http://schemas.microsoft.com/office/powerpoint/2010/main" val="3595946936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F3D2FAF-BFF5-4A92-9754-C2B76C318F5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1260" y="133074"/>
            <a:ext cx="6830578" cy="4051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F609CF-C1FC-4311-AF2A-B3A0AF66FDE4}"/>
              </a:ext>
            </a:extLst>
          </p:cNvPr>
          <p:cNvSpPr txBox="1"/>
          <p:nvPr/>
        </p:nvSpPr>
        <p:spPr>
          <a:xfrm>
            <a:off x="530087" y="4916531"/>
            <a:ext cx="976685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Sada će se na kartici Školska zadaća riješeni zadatak obojati sivom bojom te će pisati Predano.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47A9A5A9-31B1-40F6-9746-BE98CE2706D1}"/>
              </a:ext>
            </a:extLst>
          </p:cNvPr>
          <p:cNvSpPr/>
          <p:nvPr/>
        </p:nvSpPr>
        <p:spPr>
          <a:xfrm>
            <a:off x="6096000" y="1663146"/>
            <a:ext cx="1020417" cy="5698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8B07899-21AF-47DF-A8F3-A9D53539E5BA}"/>
              </a:ext>
            </a:extLst>
          </p:cNvPr>
          <p:cNvSpPr/>
          <p:nvPr/>
        </p:nvSpPr>
        <p:spPr>
          <a:xfrm>
            <a:off x="530087" y="1186070"/>
            <a:ext cx="675861" cy="569843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34648324"/>
      </p:ext>
    </p:extLst>
  </p:cSld>
  <p:clrMapOvr>
    <a:masterClrMapping/>
  </p:clrMapOvr>
  <p:transition spd="slow"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8720447-EC1D-4B9D-9395-DEF29256D05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8043" y="318604"/>
            <a:ext cx="5153253" cy="40513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5F0EC1-3F78-4878-81B8-6C86552BFE0B}"/>
              </a:ext>
            </a:extLst>
          </p:cNvPr>
          <p:cNvSpPr txBox="1"/>
          <p:nvPr/>
        </p:nvSpPr>
        <p:spPr>
          <a:xfrm>
            <a:off x="275764" y="4712227"/>
            <a:ext cx="745766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Ukoliko je zadatak u obliku kviza, potrebno je samo na njega kliknuti.</a:t>
            </a:r>
          </a:p>
          <a:p>
            <a:r>
              <a:rPr lang="hr-HR" sz="2800" dirty="0"/>
              <a:t>Nakon što ste kviz riješili kliknite Podnesi.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959406E-A072-411F-B1D1-2B043F83F3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5704" y="384349"/>
            <a:ext cx="3629532" cy="5020376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C7282C9A-2E30-4182-B4BD-5CF48381239A}"/>
              </a:ext>
            </a:extLst>
          </p:cNvPr>
          <p:cNvSpPr/>
          <p:nvPr/>
        </p:nvSpPr>
        <p:spPr>
          <a:xfrm>
            <a:off x="7905704" y="4545496"/>
            <a:ext cx="1543096" cy="71561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34534304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7A711D6-305E-4E97-BEA2-74A3763BFE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582" y="100669"/>
            <a:ext cx="7344800" cy="54109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B26FD24-3887-41D2-A172-D64DB22212CD}"/>
              </a:ext>
            </a:extLst>
          </p:cNvPr>
          <p:cNvSpPr txBox="1"/>
          <p:nvPr/>
        </p:nvSpPr>
        <p:spPr>
          <a:xfrm>
            <a:off x="530087" y="5870713"/>
            <a:ext cx="106149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Vaš zadatak je sada predan.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1D1670E-8F48-4080-8FB1-4129B938190F}"/>
              </a:ext>
            </a:extLst>
          </p:cNvPr>
          <p:cNvSpPr/>
          <p:nvPr/>
        </p:nvSpPr>
        <p:spPr>
          <a:xfrm>
            <a:off x="6752765" y="2557670"/>
            <a:ext cx="1543096" cy="71561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5567573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497C10-C0DE-474C-84F8-125F4252B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0247" y="385374"/>
            <a:ext cx="11320935" cy="1059114"/>
          </a:xfrm>
        </p:spPr>
        <p:txBody>
          <a:bodyPr>
            <a:normAutofit/>
          </a:bodyPr>
          <a:lstStyle/>
          <a:p>
            <a:r>
              <a:rPr lang="hr-HR" sz="2800" dirty="0"/>
              <a:t>Kada je zadatak zadan kao Googleov dokument potrebno je samo dopuniti ili odgovoriti na postavljena pitanja.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5C97556-836C-41A4-8B2C-B12AFC2922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0247" y="1311138"/>
            <a:ext cx="4429805" cy="2412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7A698F9-4546-454A-AA30-FC9B2113BF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247" y="4111951"/>
            <a:ext cx="9939130" cy="2140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319205"/>
      </p:ext>
    </p:extLst>
  </p:cSld>
  <p:clrMapOvr>
    <a:masterClrMapping/>
  </p:clrMapOvr>
  <p:transition spd="slow"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07E9EC7-0417-41DF-BFAE-B0061274B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304" y="177578"/>
            <a:ext cx="10321389" cy="227407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FE32BD-90DB-4343-877E-64BF632B73FF}"/>
              </a:ext>
            </a:extLst>
          </p:cNvPr>
          <p:cNvSpPr txBox="1"/>
          <p:nvPr/>
        </p:nvSpPr>
        <p:spPr>
          <a:xfrm>
            <a:off x="331304" y="2650434"/>
            <a:ext cx="10321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Dopunite dokument te kliknete </a:t>
            </a:r>
            <a:r>
              <a:rPr lang="hr-HR" sz="2800" b="1" dirty="0">
                <a:solidFill>
                  <a:srgbClr val="FF0000"/>
                </a:solidFill>
              </a:rPr>
              <a:t>Predaj.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5B47F01-C6E3-46DC-8B4F-14AE78D6F234}"/>
              </a:ext>
            </a:extLst>
          </p:cNvPr>
          <p:cNvSpPr/>
          <p:nvPr/>
        </p:nvSpPr>
        <p:spPr>
          <a:xfrm>
            <a:off x="8640416" y="177578"/>
            <a:ext cx="967409" cy="5115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0C07164-119C-4C77-843C-6D1B6E415F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1304" y="3372435"/>
            <a:ext cx="8977934" cy="31793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6698012"/>
      </p:ext>
    </p:extLst>
  </p:cSld>
  <p:clrMapOvr>
    <a:masterClrMapping/>
  </p:clrMapOvr>
  <p:transition spd="slow"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C16A62-B9E0-4F99-9ABC-5266FDDD65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465" y="292608"/>
            <a:ext cx="11387196" cy="5207044"/>
          </a:xfrm>
        </p:spPr>
        <p:txBody>
          <a:bodyPr>
            <a:normAutofit/>
          </a:bodyPr>
          <a:lstStyle/>
          <a:p>
            <a:r>
              <a:rPr lang="hr-HR" sz="2800" dirty="0"/>
              <a:t>Ako kliknete Predaj gubite pravo uređivanja dokumenta te ga nakon toga možete samo pregledati.</a:t>
            </a:r>
          </a:p>
          <a:p>
            <a:endParaRPr lang="hr-HR" sz="2800" dirty="0"/>
          </a:p>
          <a:p>
            <a:r>
              <a:rPr lang="hr-HR" sz="2800" dirty="0"/>
              <a:t>Ako ga ne želite predati možete samo izaći iz dokumenta, a sve promjene će se spremiti na vašem Google disku te vaš dokument možete kasnije završiti.</a:t>
            </a:r>
          </a:p>
        </p:txBody>
      </p:sp>
    </p:spTree>
    <p:extLst>
      <p:ext uri="{BB962C8B-B14F-4D97-AF65-F5344CB8AC3E}">
        <p14:creationId xmlns:p14="http://schemas.microsoft.com/office/powerpoint/2010/main" val="4203601827"/>
      </p:ext>
    </p:extLst>
  </p:cSld>
  <p:clrMapOvr>
    <a:masterClrMapping/>
  </p:clrMapOvr>
  <p:transition spd="slow"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E89355D-FC0C-4668-90FD-CD5CB94693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109" y="914392"/>
            <a:ext cx="3644561" cy="41001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C53E4BF-6D34-4356-A12A-23F523666F67}"/>
              </a:ext>
            </a:extLst>
          </p:cNvPr>
          <p:cNvSpPr txBox="1"/>
          <p:nvPr/>
        </p:nvSpPr>
        <p:spPr>
          <a:xfrm>
            <a:off x="4200939" y="1410186"/>
            <a:ext cx="7209182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Nakon predaje vašeg rada, ako ste nešto zaboravili i trebate prepraviti poslano kliknite na </a:t>
            </a:r>
            <a:r>
              <a:rPr lang="hr-HR" sz="2800" b="1" dirty="0">
                <a:solidFill>
                  <a:srgbClr val="FF0000"/>
                </a:solidFill>
              </a:rPr>
              <a:t>Povuci</a:t>
            </a:r>
            <a:r>
              <a:rPr lang="hr-HR" sz="2800" dirty="0"/>
              <a:t>. Prepravite dokument te ponovo pošaljite.</a:t>
            </a:r>
          </a:p>
          <a:p>
            <a:endParaRPr lang="hr-HR" sz="2800" dirty="0"/>
          </a:p>
          <a:p>
            <a:r>
              <a:rPr lang="hr-HR" sz="2800" dirty="0"/>
              <a:t>Ovdje također možete poslati privatni komentar nastavniku.</a:t>
            </a:r>
          </a:p>
        </p:txBody>
      </p:sp>
    </p:spTree>
    <p:extLst>
      <p:ext uri="{BB962C8B-B14F-4D97-AF65-F5344CB8AC3E}">
        <p14:creationId xmlns:p14="http://schemas.microsoft.com/office/powerpoint/2010/main" val="3823252373"/>
      </p:ext>
    </p:extLst>
  </p:cSld>
  <p:clrMapOvr>
    <a:masterClrMapping/>
  </p:clrMapOvr>
  <p:transition spd="slow"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A72D3DA0-ADCD-4697-9FC9-3FAA000FA144}"/>
              </a:ext>
            </a:extLst>
          </p:cNvPr>
          <p:cNvSpPr txBox="1"/>
          <p:nvPr/>
        </p:nvSpPr>
        <p:spPr>
          <a:xfrm>
            <a:off x="265043" y="278295"/>
            <a:ext cx="112643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Nastavnik vam može postaviti materijale na koje vi trebate odgovoriti s npr. poslanom slikom kao zadaćom.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C6D5048-CFDB-4F10-B0F7-7A06B7FF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105" y="1232403"/>
            <a:ext cx="5912208" cy="243304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1970259-4C09-4F5F-9077-C92EB71055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3495260"/>
            <a:ext cx="5912208" cy="323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2981656"/>
      </p:ext>
    </p:extLst>
  </p:cSld>
  <p:clrMapOvr>
    <a:masterClrMapping/>
  </p:clrMapOvr>
  <p:transition spd="slow"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88DF58F-E320-4550-ABDB-2EE4F8AEE0F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1676" y="398145"/>
            <a:ext cx="11088647" cy="354379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109664C-B235-4177-8432-3BEDF2EEFF98}"/>
              </a:ext>
            </a:extLst>
          </p:cNvPr>
          <p:cNvSpPr txBox="1"/>
          <p:nvPr/>
        </p:nvSpPr>
        <p:spPr>
          <a:xfrm>
            <a:off x="371061" y="4180479"/>
            <a:ext cx="626827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Sve što napišete u ovom dijelu vidljivo je svima!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97559B2-8343-4B2E-8557-00C902B58672}"/>
              </a:ext>
            </a:extLst>
          </p:cNvPr>
          <p:cNvCxnSpPr/>
          <p:nvPr/>
        </p:nvCxnSpPr>
        <p:spPr>
          <a:xfrm flipV="1">
            <a:off x="1470991" y="3631096"/>
            <a:ext cx="742122" cy="54938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4D0D1913-5677-4854-8956-46B3F746B148}"/>
              </a:ext>
            </a:extLst>
          </p:cNvPr>
          <p:cNvSpPr txBox="1"/>
          <p:nvPr/>
        </p:nvSpPr>
        <p:spPr>
          <a:xfrm>
            <a:off x="7568419" y="4657532"/>
            <a:ext cx="386088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Vašu zadaću prilažete u ovom dijelu.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71BF9DE8-683A-47CC-A7C2-3D97D4B812C1}"/>
              </a:ext>
            </a:extLst>
          </p:cNvPr>
          <p:cNvCxnSpPr>
            <a:cxnSpLocks/>
          </p:cNvCxnSpPr>
          <p:nvPr/>
        </p:nvCxnSpPr>
        <p:spPr>
          <a:xfrm flipV="1">
            <a:off x="8291477" y="1246361"/>
            <a:ext cx="683711" cy="3364603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8841741"/>
      </p:ext>
    </p:extLst>
  </p:cSld>
  <p:clrMapOvr>
    <a:masterClrMapping/>
  </p:clrMapOvr>
  <p:transition spd="slow"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BBC50AE-795F-4938-8E7F-1BF1A3DB64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738" y="321779"/>
            <a:ext cx="3606662" cy="44474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5300FA-2C2B-4066-BF21-2A5F4CFFDA1B}"/>
              </a:ext>
            </a:extLst>
          </p:cNvPr>
          <p:cNvSpPr txBox="1"/>
          <p:nvPr/>
        </p:nvSpPr>
        <p:spPr>
          <a:xfrm>
            <a:off x="4320209" y="583096"/>
            <a:ext cx="716942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Ako želite postaviti privitak idete na </a:t>
            </a:r>
            <a:r>
              <a:rPr lang="hr-HR" sz="2800" b="1" dirty="0">
                <a:solidFill>
                  <a:srgbClr val="FF0000"/>
                </a:solidFill>
              </a:rPr>
              <a:t>Datoteka</a:t>
            </a:r>
            <a:r>
              <a:rPr lang="hr-HR" sz="28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2B3CC77-38B6-4A30-8380-92C3B72AD3A9}"/>
              </a:ext>
            </a:extLst>
          </p:cNvPr>
          <p:cNvSpPr txBox="1"/>
          <p:nvPr/>
        </p:nvSpPr>
        <p:spPr>
          <a:xfrm>
            <a:off x="583096" y="5222221"/>
            <a:ext cx="5512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Ovaj dio služi za kreiranje novog dokumenta!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E84F6C13-82BD-4920-A008-789F175B76C6}"/>
              </a:ext>
            </a:extLst>
          </p:cNvPr>
          <p:cNvCxnSpPr>
            <a:cxnSpLocks/>
          </p:cNvCxnSpPr>
          <p:nvPr/>
        </p:nvCxnSpPr>
        <p:spPr>
          <a:xfrm flipV="1">
            <a:off x="1020417" y="4769258"/>
            <a:ext cx="265044" cy="54938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581E3E3-4517-4C76-B8B1-6810AAE7CD17}"/>
              </a:ext>
            </a:extLst>
          </p:cNvPr>
          <p:cNvCxnSpPr>
            <a:cxnSpLocks/>
          </p:cNvCxnSpPr>
          <p:nvPr/>
        </p:nvCxnSpPr>
        <p:spPr>
          <a:xfrm flipH="1">
            <a:off x="2159069" y="1060149"/>
            <a:ext cx="2055122" cy="133128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55591536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88686-21BF-490D-8C7F-6864A2E558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0491" y="319112"/>
            <a:ext cx="11387195" cy="966349"/>
          </a:xfrm>
        </p:spPr>
        <p:txBody>
          <a:bodyPr>
            <a:normAutofit/>
          </a:bodyPr>
          <a:lstStyle/>
          <a:p>
            <a:r>
              <a:rPr lang="hr-HR" sz="2800" dirty="0"/>
              <a:t>Nakon što ste se pridružili učionici otvara vam se prozor ovakvoga oblika: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C50A910-6FAE-4A2D-BEBF-B5C1F6462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357" y="1442283"/>
            <a:ext cx="10429461" cy="478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06505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AEB6DE1-E78F-4474-A708-C268532F11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50" y="416542"/>
            <a:ext cx="6544588" cy="401058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94FF1D58-DDEC-496A-A456-355816B5045B}"/>
              </a:ext>
            </a:extLst>
          </p:cNvPr>
          <p:cNvSpPr/>
          <p:nvPr/>
        </p:nvSpPr>
        <p:spPr>
          <a:xfrm>
            <a:off x="1444485" y="1038969"/>
            <a:ext cx="967409" cy="511535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96E5579-224F-4428-B7F9-8BC4FB1FF5BD}"/>
              </a:ext>
            </a:extLst>
          </p:cNvPr>
          <p:cNvSpPr txBox="1"/>
          <p:nvPr/>
        </p:nvSpPr>
        <p:spPr>
          <a:xfrm>
            <a:off x="5393635" y="2736502"/>
            <a:ext cx="60164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Kliknimo na karticu Prijenos kako bismo povukli dokumente sa svog računala na Google disk</a:t>
            </a:r>
          </a:p>
        </p:txBody>
      </p:sp>
    </p:spTree>
    <p:extLst>
      <p:ext uri="{BB962C8B-B14F-4D97-AF65-F5344CB8AC3E}">
        <p14:creationId xmlns:p14="http://schemas.microsoft.com/office/powerpoint/2010/main" val="3628307693"/>
      </p:ext>
    </p:extLst>
  </p:cSld>
  <p:clrMapOvr>
    <a:masterClrMapping/>
  </p:clrMapOvr>
  <p:transition spd="slow"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1C799E2-F5C0-40E2-A497-48DF17C39A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459" y="303221"/>
            <a:ext cx="7025743" cy="424227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08910600-D448-43C4-93B6-71CDDA5D3BF3}"/>
              </a:ext>
            </a:extLst>
          </p:cNvPr>
          <p:cNvSpPr/>
          <p:nvPr/>
        </p:nvSpPr>
        <p:spPr>
          <a:xfrm>
            <a:off x="3556625" y="3173232"/>
            <a:ext cx="967409" cy="6168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EC3F77-79F5-4817-8C22-707048C3022F}"/>
              </a:ext>
            </a:extLst>
          </p:cNvPr>
          <p:cNvSpPr txBox="1"/>
          <p:nvPr/>
        </p:nvSpPr>
        <p:spPr>
          <a:xfrm>
            <a:off x="675861" y="5022549"/>
            <a:ext cx="938253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Datoteku možete pronaći ili ju prevući na za to predviđen prostor.</a:t>
            </a:r>
          </a:p>
        </p:txBody>
      </p:sp>
    </p:spTree>
    <p:extLst>
      <p:ext uri="{BB962C8B-B14F-4D97-AF65-F5344CB8AC3E}">
        <p14:creationId xmlns:p14="http://schemas.microsoft.com/office/powerpoint/2010/main" val="2582456607"/>
      </p:ext>
    </p:extLst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94B2ABC-DA59-4E4F-ADDD-E21BBCEFF3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280" y="290719"/>
            <a:ext cx="5187398" cy="265574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DA19DD3-C6DC-4E25-BAC6-DB5D64E337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489" y="2799784"/>
            <a:ext cx="2961034" cy="381087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337D3F4-D8A7-4C19-8E38-5B8648C03400}"/>
              </a:ext>
            </a:extLst>
          </p:cNvPr>
          <p:cNvSpPr txBox="1"/>
          <p:nvPr/>
        </p:nvSpPr>
        <p:spPr>
          <a:xfrm>
            <a:off x="3352800" y="3468757"/>
            <a:ext cx="33793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Nakon što se slika učitala kliknite </a:t>
            </a:r>
            <a:r>
              <a:rPr lang="hr-HR" sz="2800" b="1" dirty="0">
                <a:solidFill>
                  <a:srgbClr val="FF0000"/>
                </a:solidFill>
              </a:rPr>
              <a:t>Predaj</a:t>
            </a:r>
            <a:r>
              <a:rPr lang="hr-HR" sz="2800" dirty="0"/>
              <a:t>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2354329-CEC5-4235-8A2F-0BC3DC0901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5255" y="290719"/>
            <a:ext cx="3975465" cy="456303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573A7F00-A1CB-4540-BEDC-F11EB59C4CF3}"/>
              </a:ext>
            </a:extLst>
          </p:cNvPr>
          <p:cNvSpPr txBox="1"/>
          <p:nvPr/>
        </p:nvSpPr>
        <p:spPr>
          <a:xfrm>
            <a:off x="7745255" y="5022574"/>
            <a:ext cx="368410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Rad opet možete prepraviti ako je potrebno!</a:t>
            </a:r>
          </a:p>
        </p:txBody>
      </p:sp>
    </p:spTree>
    <p:extLst>
      <p:ext uri="{BB962C8B-B14F-4D97-AF65-F5344CB8AC3E}">
        <p14:creationId xmlns:p14="http://schemas.microsoft.com/office/powerpoint/2010/main" val="2520350775"/>
      </p:ext>
    </p:extLst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0D5529-B60B-4415-AC1C-D35667BB82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7240" y="385374"/>
            <a:ext cx="10058400" cy="966348"/>
          </a:xfrm>
        </p:spPr>
        <p:txBody>
          <a:bodyPr>
            <a:normAutofit/>
          </a:bodyPr>
          <a:lstStyle/>
          <a:p>
            <a:r>
              <a:rPr lang="hr-HR" sz="2800" dirty="0"/>
              <a:t>Svaki puta kada nastavnik objavi novi zadatak dobiti ćete obavijest na vaš mail!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B83B5AF-D61B-449E-8EF5-87031C53A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240" y="1671951"/>
            <a:ext cx="11078817" cy="3988031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CCA48B5-2832-4450-B8AB-1D3DE539A5C7}"/>
              </a:ext>
            </a:extLst>
          </p:cNvPr>
          <p:cNvCxnSpPr/>
          <p:nvPr/>
        </p:nvCxnSpPr>
        <p:spPr>
          <a:xfrm>
            <a:off x="7036904" y="3843130"/>
            <a:ext cx="3710609" cy="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796274"/>
      </p:ext>
    </p:extLst>
  </p:cSld>
  <p:clrMapOvr>
    <a:masterClrMapping/>
  </p:clrMapOvr>
  <p:transition spd="slow"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00A439-5B03-433D-9CA6-4E0BECBEC5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708" y="1403604"/>
            <a:ext cx="11334187" cy="1538379"/>
          </a:xfrm>
        </p:spPr>
        <p:txBody>
          <a:bodyPr>
            <a:normAutofit/>
          </a:bodyPr>
          <a:lstStyle/>
          <a:p>
            <a:r>
              <a:rPr lang="hr-HR" sz="2800" dirty="0"/>
              <a:t>Najlakši pristup videosastanku u realnom vremenu nalazi se odmah ispod naslova vaše učionice. Ne zaboravite podesiti postavke vaše kamere i zvučnika kako bi sastanak bio uspješan.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830984E-3F26-4110-BB00-66D3FD017C2A}"/>
              </a:ext>
            </a:extLst>
          </p:cNvPr>
          <p:cNvSpPr txBox="1"/>
          <p:nvPr/>
        </p:nvSpPr>
        <p:spPr>
          <a:xfrm>
            <a:off x="225287" y="225287"/>
            <a:ext cx="70899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4000" b="1" dirty="0"/>
              <a:t>Videosastanak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6F03489-8CF7-4E79-8316-7D80D2E80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366" y="2708165"/>
            <a:ext cx="8743267" cy="373034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02BCC09C-E7BC-4939-BA6D-A419657D9231}"/>
              </a:ext>
            </a:extLst>
          </p:cNvPr>
          <p:cNvSpPr/>
          <p:nvPr/>
        </p:nvSpPr>
        <p:spPr>
          <a:xfrm>
            <a:off x="1847095" y="3299128"/>
            <a:ext cx="3983862" cy="61689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77207353"/>
      </p:ext>
    </p:extLst>
  </p:cSld>
  <p:clrMapOvr>
    <a:masterClrMapping/>
  </p:clrMapOvr>
  <p:transition spd="slow"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A0C50CE-2669-4B82-9697-060AE0A444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" y="1176337"/>
            <a:ext cx="11725275" cy="4505325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F77150E3-9118-4DA6-AC33-43F265228CF0}"/>
              </a:ext>
            </a:extLst>
          </p:cNvPr>
          <p:cNvSpPr/>
          <p:nvPr/>
        </p:nvSpPr>
        <p:spPr>
          <a:xfrm>
            <a:off x="2112137" y="4796623"/>
            <a:ext cx="3983862" cy="76928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24DE6E2-0AC7-4D28-B95F-4ADC0F5EADF8}"/>
              </a:ext>
            </a:extLst>
          </p:cNvPr>
          <p:cNvSpPr/>
          <p:nvPr/>
        </p:nvSpPr>
        <p:spPr>
          <a:xfrm>
            <a:off x="7977809" y="3212989"/>
            <a:ext cx="2027582" cy="769289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19571483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DC813-82FD-4F56-A8FB-E1F5E6FD9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26" y="213095"/>
            <a:ext cx="11373944" cy="1443427"/>
          </a:xfrm>
        </p:spPr>
        <p:txBody>
          <a:bodyPr>
            <a:normAutofit/>
          </a:bodyPr>
          <a:lstStyle/>
          <a:p>
            <a:r>
              <a:rPr lang="hr-HR" sz="2800" dirty="0"/>
              <a:t>Na kartici Stream vidite sve nastavnikove objave, i u ovisnosti o dozvolama koje vam je dao nastavnik, možete nešto komentirati. Na toj kartici </a:t>
            </a:r>
            <a:r>
              <a:rPr lang="hr-HR" sz="2800" b="1" dirty="0">
                <a:solidFill>
                  <a:srgbClr val="FF0000"/>
                </a:solidFill>
              </a:rPr>
              <a:t>svima</a:t>
            </a:r>
            <a:r>
              <a:rPr lang="hr-HR" sz="2800" dirty="0"/>
              <a:t> u učionici je vidljivo sve što je napisano!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8697C27-8A4D-4584-B533-7E7CC28B92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5492" y="2400156"/>
            <a:ext cx="11041016" cy="2057687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B6CC78-6D13-4580-8B4A-C503966A2B65}"/>
              </a:ext>
            </a:extLst>
          </p:cNvPr>
          <p:cNvSpPr/>
          <p:nvPr/>
        </p:nvSpPr>
        <p:spPr>
          <a:xfrm>
            <a:off x="3220278" y="2027583"/>
            <a:ext cx="1431235" cy="116619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77403798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86FEB4-3871-4001-A4C9-FA569A6086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4260" y="264473"/>
            <a:ext cx="11647345" cy="1604084"/>
          </a:xfrm>
        </p:spPr>
        <p:txBody>
          <a:bodyPr>
            <a:normAutofit/>
          </a:bodyPr>
          <a:lstStyle/>
          <a:p>
            <a:r>
              <a:rPr lang="hr-HR" sz="2800" dirty="0"/>
              <a:t>Na kartici Školska zadaća nalaze se sve zadaće koje morate predati. Ako su one prikazane plavom bojom taj zadatak još niste predali, a kada one posive uspješno ste predali zadatak.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79DD86-D7C5-4EBC-B9F9-741A5628B2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1" y="1868557"/>
            <a:ext cx="12008597" cy="285746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F81F581-A179-4854-81FE-6EF71F6F999D}"/>
              </a:ext>
            </a:extLst>
          </p:cNvPr>
          <p:cNvSpPr txBox="1"/>
          <p:nvPr/>
        </p:nvSpPr>
        <p:spPr>
          <a:xfrm>
            <a:off x="437320" y="5269983"/>
            <a:ext cx="108667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Ovdje također možete vidjeti i do kada je rok predaje vaše zadaće.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497FC18-D8B1-47D6-8C6D-9C1E540526B0}"/>
              </a:ext>
            </a:extLst>
          </p:cNvPr>
          <p:cNvSpPr/>
          <p:nvPr/>
        </p:nvSpPr>
        <p:spPr>
          <a:xfrm>
            <a:off x="7752523" y="3008244"/>
            <a:ext cx="1722782" cy="1815547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41241626"/>
      </p:ext>
    </p:extLst>
  </p:cSld>
  <p:clrMapOvr>
    <a:masterClrMapping/>
  </p:clrMapOvr>
  <p:transition spd="slow"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054C26-55D3-4840-9EF0-978C41CED6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3987" y="292608"/>
            <a:ext cx="11413700" cy="1085618"/>
          </a:xfrm>
        </p:spPr>
        <p:txBody>
          <a:bodyPr>
            <a:normAutofit/>
          </a:bodyPr>
          <a:lstStyle/>
          <a:p>
            <a:r>
              <a:rPr lang="hr-HR" sz="2800" dirty="0"/>
              <a:t>Ukoliko kliknete na Google kalendar, u njemu će se također prikazati rokovi za predaju zadaća.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4732264-2EF9-49CA-A0EB-206CD917AF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1" y="1470991"/>
            <a:ext cx="12008597" cy="2857467"/>
          </a:xfrm>
          <a:prstGeom prst="rect">
            <a:avLst/>
          </a:prstGeom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DE7D70A3-A7A2-4CCD-8B69-E5D91C5BBE32}"/>
              </a:ext>
            </a:extLst>
          </p:cNvPr>
          <p:cNvSpPr/>
          <p:nvPr/>
        </p:nvSpPr>
        <p:spPr>
          <a:xfrm>
            <a:off x="6095999" y="1895061"/>
            <a:ext cx="1722782" cy="861391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1D3CD9F-E851-4D76-AF38-29F5739C6E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2232" y="4113923"/>
            <a:ext cx="9938066" cy="2635715"/>
          </a:xfrm>
          <a:prstGeom prst="rect">
            <a:avLst/>
          </a:prstGeom>
          <a:ln w="4762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125358898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441EC1-25EA-4B8A-AB75-E4CB6FEACC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725" y="226348"/>
            <a:ext cx="11029387" cy="1642209"/>
          </a:xfrm>
        </p:spPr>
        <p:txBody>
          <a:bodyPr>
            <a:normAutofit/>
          </a:bodyPr>
          <a:lstStyle/>
          <a:p>
            <a:r>
              <a:rPr lang="hr-HR" sz="2800" dirty="0"/>
              <a:t>Kako biste riješili postavljene zadatke potrebno je samo kliknuti na njih.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4106184-C64E-471E-86E4-03443A22DC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725" y="1047452"/>
            <a:ext cx="7429500" cy="29337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1DAE188-DAFA-4ABD-8CAB-5D88A23E53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85" y="4278649"/>
            <a:ext cx="7401958" cy="235300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EA2F851-AF74-4F69-B900-FF61CDEE2881}"/>
              </a:ext>
            </a:extLst>
          </p:cNvPr>
          <p:cNvSpPr txBox="1"/>
          <p:nvPr/>
        </p:nvSpPr>
        <p:spPr>
          <a:xfrm>
            <a:off x="8247184" y="3981152"/>
            <a:ext cx="353833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Ovaj zadatak je objavljen u obliku pitanja.</a:t>
            </a:r>
          </a:p>
          <a:p>
            <a:r>
              <a:rPr lang="hr-HR" sz="2800" dirty="0"/>
              <a:t>Kliknimo na prikaz pitanja.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3CAEE375-0AF9-405D-A802-B734FC6FF032}"/>
              </a:ext>
            </a:extLst>
          </p:cNvPr>
          <p:cNvCxnSpPr/>
          <p:nvPr/>
        </p:nvCxnSpPr>
        <p:spPr>
          <a:xfrm flipH="1">
            <a:off x="1815548" y="5300870"/>
            <a:ext cx="6431636" cy="92705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96093119"/>
      </p:ext>
    </p:extLst>
  </p:cSld>
  <p:clrMapOvr>
    <a:masterClrMapping/>
  </p:clrMapOvr>
  <p:transition spd="slow"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CD683BF-FD9E-444C-A12D-FAE5A65B4A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8747" y="265113"/>
            <a:ext cx="11031375" cy="353704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17CF9F6-B700-46B9-85A0-16D750FA31B1}"/>
              </a:ext>
            </a:extLst>
          </p:cNvPr>
          <p:cNvSpPr txBox="1"/>
          <p:nvPr/>
        </p:nvSpPr>
        <p:spPr>
          <a:xfrm>
            <a:off x="530087" y="4015409"/>
            <a:ext cx="780553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Sada vidimo postavljeno pitanje. Ukoliko vaš odgovor napišete u Komentari s predavanja, svi će vidjeti vaš odgovor i on </a:t>
            </a:r>
            <a:r>
              <a:rPr lang="hr-HR" sz="2800" b="1" dirty="0">
                <a:solidFill>
                  <a:srgbClr val="FF0000"/>
                </a:solidFill>
              </a:rPr>
              <a:t>NEĆE</a:t>
            </a:r>
            <a:r>
              <a:rPr lang="hr-HR" sz="2800" dirty="0"/>
              <a:t> biti računalno zabilježen, tj. kao da zadaću niste niti predali !!!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92F6392C-3E33-4B84-AB3E-83E6500AD792}"/>
              </a:ext>
            </a:extLst>
          </p:cNvPr>
          <p:cNvSpPr/>
          <p:nvPr/>
        </p:nvSpPr>
        <p:spPr>
          <a:xfrm>
            <a:off x="781878" y="2279374"/>
            <a:ext cx="7553739" cy="1378226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53629876"/>
      </p:ext>
    </p:extLst>
  </p:cSld>
  <p:clrMapOvr>
    <a:masterClrMapping/>
  </p:clrMapOvr>
  <p:transition spd="slow"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AFFC4FA-A0F9-4CCE-BE0F-2B07B9F4AE9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78428" y="428674"/>
            <a:ext cx="10058400" cy="3000326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58186-13D2-405F-BED8-E52E553FCE3A}"/>
              </a:ext>
            </a:extLst>
          </p:cNvPr>
          <p:cNvSpPr txBox="1"/>
          <p:nvPr/>
        </p:nvSpPr>
        <p:spPr>
          <a:xfrm>
            <a:off x="675861" y="4094921"/>
            <a:ext cx="100584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Zadaću predajete u desnom uglu te nakon što ste gotovi s vašim odgovorom, kliknite predaj.</a:t>
            </a:r>
          </a:p>
          <a:p>
            <a:r>
              <a:rPr lang="hr-HR" sz="2800" dirty="0"/>
              <a:t>Također, ovdje možete poslati i privatnu poruku učitelju.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9F87108-1776-48EC-A910-D013799FBBA5}"/>
              </a:ext>
            </a:extLst>
          </p:cNvPr>
          <p:cNvSpPr/>
          <p:nvPr/>
        </p:nvSpPr>
        <p:spPr>
          <a:xfrm>
            <a:off x="6877879" y="278296"/>
            <a:ext cx="5035826" cy="324678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39495548"/>
      </p:ext>
    </p:extLst>
  </p:cSld>
  <p:clrMapOvr>
    <a:masterClrMapping/>
  </p:clrMapOvr>
  <p:transition spd="slow"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62B9752-D8B0-4B5F-8061-A4F0F0C5A73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957" y="281655"/>
            <a:ext cx="4385582" cy="4627731"/>
          </a:xfr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4DB6E38-E3D3-4658-A96B-933E19342E4E}"/>
              </a:ext>
            </a:extLst>
          </p:cNvPr>
          <p:cNvSpPr txBox="1"/>
          <p:nvPr/>
        </p:nvSpPr>
        <p:spPr>
          <a:xfrm>
            <a:off x="424957" y="5213734"/>
            <a:ext cx="1085353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/>
              <a:t>Ukoliko odgovor trebate ispraviti, kliknite na uređivanje te napišite novi odgovor. Učitelj će vidjeti predhodni odgovor dokle god ne pošaljete novi.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7EA767A-CCE5-4114-8B57-B34A3F0CF59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1347" y="281654"/>
            <a:ext cx="4017696" cy="454763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1CAD4AD9-A036-4883-882F-2EF397994B46}"/>
              </a:ext>
            </a:extLst>
          </p:cNvPr>
          <p:cNvCxnSpPr/>
          <p:nvPr/>
        </p:nvCxnSpPr>
        <p:spPr>
          <a:xfrm flipH="1" flipV="1">
            <a:off x="3485322" y="2305878"/>
            <a:ext cx="4399721" cy="3021496"/>
          </a:xfrm>
          <a:prstGeom prst="straightConnector1">
            <a:avLst/>
          </a:prstGeom>
          <a:ln w="4762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0CB08C62-C293-4ADB-9BFD-F531278751AD}"/>
              </a:ext>
            </a:extLst>
          </p:cNvPr>
          <p:cNvSpPr/>
          <p:nvPr/>
        </p:nvSpPr>
        <p:spPr>
          <a:xfrm>
            <a:off x="5180449" y="1744394"/>
            <a:ext cx="4385582" cy="1083212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9770269"/>
      </p:ext>
    </p:extLst>
  </p:cSld>
  <p:clrMapOvr>
    <a:masterClrMapping/>
  </p:clrMapOvr>
  <p:transition spd="slow">
    <p:randomBar dir="vert"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Wood Type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Wood Type</Template>
  <TotalTime>1413</TotalTime>
  <Words>507</Words>
  <Application>Microsoft Office PowerPoint</Application>
  <PresentationFormat>Widescreen</PresentationFormat>
  <Paragraphs>38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Rockwell</vt:lpstr>
      <vt:lpstr>Rockwell Condensed</vt:lpstr>
      <vt:lpstr>Wingdings</vt:lpstr>
      <vt:lpstr>Wood Type</vt:lpstr>
      <vt:lpstr>Školska zadaća i videosastanak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Školska zadaća</dc:title>
  <dc:creator>Nikolina</dc:creator>
  <cp:lastModifiedBy>Nikolina</cp:lastModifiedBy>
  <cp:revision>33</cp:revision>
  <dcterms:created xsi:type="dcterms:W3CDTF">2020-09-07T17:54:29Z</dcterms:created>
  <dcterms:modified xsi:type="dcterms:W3CDTF">2020-09-10T16:11:15Z</dcterms:modified>
</cp:coreProperties>
</file>